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0" r:id="rId2"/>
    <p:sldMasterId id="2147483652" r:id="rId3"/>
    <p:sldMasterId id="2147483654" r:id="rId4"/>
    <p:sldMasterId id="2147483656" r:id="rId5"/>
  </p:sldMasterIdLst>
  <p:notesMasterIdLst>
    <p:notesMasterId r:id="rId71"/>
  </p:notesMasterIdLst>
  <p:handoutMasterIdLst>
    <p:handoutMasterId r:id="rId72"/>
  </p:handoutMasterIdLst>
  <p:sldIdLst>
    <p:sldId id="256" r:id="rId6"/>
    <p:sldId id="317" r:id="rId7"/>
    <p:sldId id="318" r:id="rId8"/>
    <p:sldId id="371" r:id="rId9"/>
    <p:sldId id="262" r:id="rId10"/>
    <p:sldId id="319" r:id="rId11"/>
    <p:sldId id="320" r:id="rId12"/>
    <p:sldId id="387" r:id="rId13"/>
    <p:sldId id="389" r:id="rId14"/>
    <p:sldId id="390" r:id="rId15"/>
    <p:sldId id="392" r:id="rId16"/>
    <p:sldId id="393" r:id="rId17"/>
    <p:sldId id="395" r:id="rId18"/>
    <p:sldId id="394" r:id="rId19"/>
    <p:sldId id="321" r:id="rId20"/>
    <p:sldId id="322" r:id="rId21"/>
    <p:sldId id="263" r:id="rId22"/>
    <p:sldId id="280" r:id="rId23"/>
    <p:sldId id="324" r:id="rId24"/>
    <p:sldId id="325" r:id="rId25"/>
    <p:sldId id="327" r:id="rId26"/>
    <p:sldId id="284" r:id="rId27"/>
    <p:sldId id="264" r:id="rId28"/>
    <p:sldId id="397" r:id="rId29"/>
    <p:sldId id="398" r:id="rId30"/>
    <p:sldId id="399" r:id="rId31"/>
    <p:sldId id="400" r:id="rId32"/>
    <p:sldId id="401" r:id="rId33"/>
    <p:sldId id="402" r:id="rId34"/>
    <p:sldId id="403" r:id="rId35"/>
    <p:sldId id="404" r:id="rId36"/>
    <p:sldId id="405" r:id="rId37"/>
    <p:sldId id="406" r:id="rId38"/>
    <p:sldId id="407" r:id="rId39"/>
    <p:sldId id="408" r:id="rId40"/>
    <p:sldId id="409" r:id="rId41"/>
    <p:sldId id="410" r:id="rId42"/>
    <p:sldId id="411" r:id="rId43"/>
    <p:sldId id="412" r:id="rId44"/>
    <p:sldId id="413" r:id="rId45"/>
    <p:sldId id="414" r:id="rId46"/>
    <p:sldId id="265" r:id="rId47"/>
    <p:sldId id="271" r:id="rId48"/>
    <p:sldId id="306" r:id="rId49"/>
    <p:sldId id="353" r:id="rId50"/>
    <p:sldId id="384" r:id="rId51"/>
    <p:sldId id="385" r:id="rId52"/>
    <p:sldId id="386" r:id="rId53"/>
    <p:sldId id="310" r:id="rId54"/>
    <p:sldId id="266" r:id="rId55"/>
    <p:sldId id="358" r:id="rId56"/>
    <p:sldId id="301" r:id="rId57"/>
    <p:sldId id="359" r:id="rId58"/>
    <p:sldId id="396" r:id="rId59"/>
    <p:sldId id="360" r:id="rId60"/>
    <p:sldId id="361" r:id="rId61"/>
    <p:sldId id="383" r:id="rId62"/>
    <p:sldId id="372" r:id="rId63"/>
    <p:sldId id="373" r:id="rId64"/>
    <p:sldId id="375" r:id="rId65"/>
    <p:sldId id="376" r:id="rId66"/>
    <p:sldId id="377" r:id="rId67"/>
    <p:sldId id="378" r:id="rId68"/>
    <p:sldId id="380" r:id="rId69"/>
    <p:sldId id="382" r:id="rId7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ssion 0: Introduction to Module 2 (5 min)" id="{F4DAA645-6131-D346-A860-89FC2AD2E3A1}">
          <p14:sldIdLst>
            <p14:sldId id="256"/>
            <p14:sldId id="317"/>
            <p14:sldId id="318"/>
            <p14:sldId id="371"/>
          </p14:sldIdLst>
        </p14:section>
        <p14:section name="Session 1: Key Shifts in Action (60 min)" id="{E01BCACB-214C-474C-9C12-ECADEAA11FBE}">
          <p14:sldIdLst>
            <p14:sldId id="262"/>
            <p14:sldId id="319"/>
            <p14:sldId id="320"/>
            <p14:sldId id="387"/>
            <p14:sldId id="389"/>
            <p14:sldId id="390"/>
            <p14:sldId id="392"/>
            <p14:sldId id="393"/>
            <p14:sldId id="395"/>
            <p14:sldId id="394"/>
            <p14:sldId id="321"/>
            <p14:sldId id="322"/>
          </p14:sldIdLst>
        </p14:section>
        <p14:section name="Session 2: Exploring Coherence (60 min)" id="{349DA8A3-8658-C342-B543-8EA69922FFA7}">
          <p14:sldIdLst>
            <p14:sldId id="263"/>
            <p14:sldId id="280"/>
            <p14:sldId id="324"/>
            <p14:sldId id="325"/>
            <p14:sldId id="327"/>
            <p14:sldId id="284"/>
          </p14:sldIdLst>
        </p14:section>
        <p14:section name="Session 3: Deepening Mathematical Content Knowledge (60 min)" id="{5C442719-9C16-AC42-8BA5-025C81359330}">
          <p14:sldIdLst>
            <p14:sldId id="264"/>
            <p14:sldId id="397"/>
            <p14:sldId id="398"/>
            <p14:sldId id="399"/>
            <p14:sldId id="400"/>
            <p14:sldId id="401"/>
            <p14:sldId id="402"/>
            <p14:sldId id="403"/>
            <p14:sldId id="404"/>
            <p14:sldId id="405"/>
            <p14:sldId id="406"/>
            <p14:sldId id="407"/>
            <p14:sldId id="408"/>
            <p14:sldId id="409"/>
            <p14:sldId id="410"/>
            <p14:sldId id="411"/>
            <p14:sldId id="412"/>
            <p14:sldId id="413"/>
            <p14:sldId id="414"/>
          </p14:sldIdLst>
        </p14:section>
        <p14:section name="Session 4: Instructional Strategies (60 min)" id="{404705F9-221D-B941-B2A2-54F7D6D53EED}">
          <p14:sldIdLst>
            <p14:sldId id="265"/>
            <p14:sldId id="271"/>
            <p14:sldId id="306"/>
            <p14:sldId id="353"/>
            <p14:sldId id="384"/>
            <p14:sldId id="385"/>
            <p14:sldId id="386"/>
            <p14:sldId id="310"/>
          </p14:sldIdLst>
        </p14:section>
        <p14:section name="Session 5: Purposeful Planning (60 min)" id="{CF248AAB-F45E-6C4B-BC4C-66A2A24F9EE6}">
          <p14:sldIdLst>
            <p14:sldId id="266"/>
            <p14:sldId id="358"/>
            <p14:sldId id="301"/>
            <p14:sldId id="359"/>
            <p14:sldId id="396"/>
            <p14:sldId id="360"/>
            <p14:sldId id="361"/>
          </p14:sldIdLst>
        </p14:section>
        <p14:section name="Session 6: Productive Classroom Culture (60 min)" id="{7776DF27-EF20-D341-A21F-6361181F2C99}">
          <p14:sldIdLst>
            <p14:sldId id="383"/>
            <p14:sldId id="372"/>
            <p14:sldId id="373"/>
            <p14:sldId id="375"/>
            <p14:sldId id="376"/>
            <p14:sldId id="377"/>
          </p14:sldIdLst>
        </p14:section>
        <p14:section name="Module 4: Closing Slides" id="{58E5AD3D-DCA2-9E41-B8C8-A4642E60DA3C}">
          <p14:sldIdLst>
            <p14:sldId id="378"/>
            <p14:sldId id="380"/>
            <p14:sldId id="382"/>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browse/>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797879"/>
    <a:srgbClr val="48B59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537"/>
    <p:restoredTop sz="95064" autoAdjust="0"/>
  </p:normalViewPr>
  <p:slideViewPr>
    <p:cSldViewPr snapToGrid="0" snapToObjects="1">
      <p:cViewPr varScale="1">
        <p:scale>
          <a:sx n="95" d="100"/>
          <a:sy n="95" d="100"/>
        </p:scale>
        <p:origin x="200" y="248"/>
      </p:cViewPr>
      <p:guideLst>
        <p:guide orient="horz" pos="2160"/>
        <p:guide pos="3840"/>
      </p:guideLst>
    </p:cSldViewPr>
  </p:slideViewPr>
  <p:notesTextViewPr>
    <p:cViewPr>
      <p:scale>
        <a:sx n="1" d="1"/>
        <a:sy n="1" d="1"/>
      </p:scale>
      <p:origin x="0" y="0"/>
    </p:cViewPr>
  </p:notesTextViewPr>
  <p:notesViewPr>
    <p:cSldViewPr snapToGrid="0" snapToObjects="1">
      <p:cViewPr varScale="1">
        <p:scale>
          <a:sx n="82" d="100"/>
          <a:sy n="82" d="100"/>
        </p:scale>
        <p:origin x="3248" y="1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DFC4122-7FEB-A64C-A429-2C6288CFF5D5}" type="doc">
      <dgm:prSet loTypeId="urn:microsoft.com/office/officeart/2005/8/layout/hList9" loCatId="" qsTypeId="urn:microsoft.com/office/officeart/2005/8/quickstyle/simple4" qsCatId="simple" csTypeId="urn:microsoft.com/office/officeart/2005/8/colors/accent1_2" csCatId="accent1" phldr="1"/>
      <dgm:spPr/>
      <dgm:t>
        <a:bodyPr/>
        <a:lstStyle/>
        <a:p>
          <a:endParaRPr lang="en-US"/>
        </a:p>
      </dgm:t>
    </dgm:pt>
    <dgm:pt modelId="{54CCB817-7D04-2E40-B8C4-7568CD268F35}">
      <dgm:prSet phldrT="[Text]">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dirty="0">
              <a:solidFill>
                <a:srgbClr val="000000"/>
              </a:solidFill>
              <a:latin typeface="Calibri"/>
              <a:cs typeface="Calibri"/>
            </a:rPr>
            <a:t>Participants will</a:t>
          </a:r>
          <a:endParaRPr lang="en-US" dirty="0">
            <a:solidFill>
              <a:srgbClr val="000000"/>
            </a:solidFill>
          </a:endParaRPr>
        </a:p>
      </dgm:t>
    </dgm:pt>
    <dgm:pt modelId="{34915530-0787-1349-BCB8-923C8DDA33B9}" type="parTrans" cxnId="{E4B66513-211F-F94E-9290-77363B09ED88}">
      <dgm:prSet/>
      <dgm:spPr/>
      <dgm:t>
        <a:bodyPr/>
        <a:lstStyle/>
        <a:p>
          <a:endParaRPr lang="en-US"/>
        </a:p>
      </dgm:t>
    </dgm:pt>
    <dgm:pt modelId="{CAC28D5A-5760-734E-9472-A115094AF810}" type="sibTrans" cxnId="{E4B66513-211F-F94E-9290-77363B09ED88}">
      <dgm:prSet/>
      <dgm:spPr/>
      <dgm:t>
        <a:bodyPr/>
        <a:lstStyle/>
        <a:p>
          <a:endParaRPr lang="en-US"/>
        </a:p>
      </dgm:t>
    </dgm:pt>
    <dgm:pt modelId="{4C340546-F556-4A46-B7E4-C71D92967AE7}">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000" dirty="0">
              <a:solidFill>
                <a:srgbClr val="000000"/>
              </a:solidFill>
              <a:latin typeface="Calibri" charset="0"/>
              <a:ea typeface="Calibri" charset="0"/>
              <a:cs typeface="Calibri" charset="0"/>
            </a:rPr>
            <a:t>Engage in a study of standards across grades K–5 related to building conceptual understanding of the base-ten system and its structure to see how this idea develops across the grades. </a:t>
          </a:r>
        </a:p>
      </dgm:t>
    </dgm:pt>
    <dgm:pt modelId="{C915D7C5-0E28-AB42-BC9B-7E2B196C6C69}" type="parTrans" cxnId="{9E7C4914-EAEA-3D4D-A759-911EC9A8B7A8}">
      <dgm:prSet/>
      <dgm:spPr/>
      <dgm:t>
        <a:bodyPr/>
        <a:lstStyle/>
        <a:p>
          <a:endParaRPr lang="en-US"/>
        </a:p>
      </dgm:t>
    </dgm:pt>
    <dgm:pt modelId="{1359EB1E-055B-6F4F-BBF1-238BE6E52B79}" type="sibTrans" cxnId="{9E7C4914-EAEA-3D4D-A759-911EC9A8B7A8}">
      <dgm:prSet/>
      <dgm:spPr/>
      <dgm:t>
        <a:bodyPr/>
        <a:lstStyle/>
        <a:p>
          <a:endParaRPr lang="en-US"/>
        </a:p>
      </dgm:t>
    </dgm:pt>
    <dgm:pt modelId="{E7BBF119-EAB4-204B-91F6-304C3A162A54}">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000" dirty="0">
              <a:solidFill>
                <a:srgbClr val="000000"/>
              </a:solidFill>
              <a:latin typeface="Calibri"/>
              <a:cs typeface="Calibri"/>
            </a:rPr>
            <a:t>Identify evidence of the key shifts in the standards and how these key shifts guide decisions about teaching and learning in conjunction with the EngageNY resources.</a:t>
          </a:r>
        </a:p>
      </dgm:t>
    </dgm:pt>
    <dgm:pt modelId="{833C6E51-7761-A544-9FBA-6452B1D73482}" type="parTrans" cxnId="{BE43CF95-6E8A-CD48-BD2C-FD313510DE06}">
      <dgm:prSet/>
      <dgm:spPr/>
      <dgm:t>
        <a:bodyPr/>
        <a:lstStyle/>
        <a:p>
          <a:endParaRPr lang="en-US"/>
        </a:p>
      </dgm:t>
    </dgm:pt>
    <dgm:pt modelId="{58230A00-7655-8D41-8F1E-80DC56C9CE50}" type="sibTrans" cxnId="{BE43CF95-6E8A-CD48-BD2C-FD313510DE06}">
      <dgm:prSet/>
      <dgm:spPr/>
      <dgm:t>
        <a:bodyPr/>
        <a:lstStyle/>
        <a:p>
          <a:endParaRPr lang="en-US"/>
        </a:p>
      </dgm:t>
    </dgm:pt>
    <dgm:pt modelId="{8ABD55AB-637C-4348-8C90-FA4F544CCA44}">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000" dirty="0">
              <a:solidFill>
                <a:srgbClr val="000000"/>
              </a:solidFill>
              <a:latin typeface="Calibri" charset="0"/>
              <a:ea typeface="Calibri" charset="0"/>
              <a:cs typeface="Calibri" charset="0"/>
            </a:rPr>
            <a:t>Explore and define the process of procedural fluency and how it relates to the standard algorithm. Identify the purpose of the fluency section in the EngageNY curriculum.</a:t>
          </a:r>
        </a:p>
      </dgm:t>
    </dgm:pt>
    <dgm:pt modelId="{4F429820-93E9-8549-B47D-2BF8593698DD}" type="parTrans" cxnId="{B7F0738C-3080-7744-B9EB-0F712CC54EED}">
      <dgm:prSet/>
      <dgm:spPr/>
      <dgm:t>
        <a:bodyPr/>
        <a:lstStyle/>
        <a:p>
          <a:endParaRPr lang="en-US"/>
        </a:p>
      </dgm:t>
    </dgm:pt>
    <dgm:pt modelId="{8E2A9C6E-89EB-B042-8670-FB137ECB0A54}" type="sibTrans" cxnId="{B7F0738C-3080-7744-B9EB-0F712CC54EED}">
      <dgm:prSet/>
      <dgm:spPr/>
      <dgm:t>
        <a:bodyPr/>
        <a:lstStyle/>
        <a:p>
          <a:endParaRPr lang="en-US"/>
        </a:p>
      </dgm:t>
    </dgm:pt>
    <dgm:pt modelId="{F2D382E4-2D13-0A45-84E2-494D0BA5A0BE}">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000" dirty="0">
              <a:solidFill>
                <a:srgbClr val="000000"/>
              </a:solidFill>
              <a:latin typeface="Calibri" charset="0"/>
              <a:ea typeface="Calibri" charset="0"/>
              <a:cs typeface="Calibri" charset="0"/>
            </a:rPr>
            <a:t>Investigate the impact of selecting student responses that highlight specific strategies or misconceptions and sequencing these responses to be presented in a way that helps students to make connections and deepen their mathematical understanding.</a:t>
          </a:r>
        </a:p>
      </dgm:t>
    </dgm:pt>
    <dgm:pt modelId="{A198183F-1522-3B4F-A5C4-A6B8450D28C9}" type="parTrans" cxnId="{88127381-CAC5-B242-8A7F-CE6E40CF9580}">
      <dgm:prSet/>
      <dgm:spPr/>
      <dgm:t>
        <a:bodyPr/>
        <a:lstStyle/>
        <a:p>
          <a:endParaRPr lang="en-US"/>
        </a:p>
      </dgm:t>
    </dgm:pt>
    <dgm:pt modelId="{EB0F8E66-838B-D547-A8B2-54264AA06245}" type="sibTrans" cxnId="{88127381-CAC5-B242-8A7F-CE6E40CF9580}">
      <dgm:prSet/>
      <dgm:spPr/>
      <dgm:t>
        <a:bodyPr/>
        <a:lstStyle/>
        <a:p>
          <a:endParaRPr lang="en-US"/>
        </a:p>
      </dgm:t>
    </dgm:pt>
    <dgm:pt modelId="{8861FF32-7544-B044-8876-B53965268AA2}">
      <dgm:prSet custT="1"/>
      <dgm:spPr>
        <a:noFill/>
        <a:ln>
          <a:solidFill>
            <a:schemeClr val="tx2">
              <a:alpha val="90000"/>
            </a:schemeClr>
          </a:solidFill>
        </a:ln>
      </dgm:spPr>
      <dgm:t>
        <a:bodyPr/>
        <a:lstStyle/>
        <a:p>
          <a:r>
            <a:rPr lang="en-US" sz="2000" dirty="0">
              <a:solidFill>
                <a:srgbClr val="000000"/>
              </a:solidFill>
              <a:latin typeface="Calibri" charset="0"/>
              <a:ea typeface="Calibri" charset="0"/>
              <a:cs typeface="Calibri" charset="0"/>
            </a:rPr>
            <a:t>Promote students' persistence and effective effort in the classroom and identify appropriate places in the EngageNY curriculum for students to apply persistence and effective effort strategies.</a:t>
          </a:r>
        </a:p>
      </dgm:t>
    </dgm:pt>
    <dgm:pt modelId="{227B90F4-3EEB-374D-BCA3-BA30DE1C8FA8}" type="sibTrans" cxnId="{0F11508C-E46F-C347-8B33-A4F9C361842C}">
      <dgm:prSet/>
      <dgm:spPr/>
      <dgm:t>
        <a:bodyPr/>
        <a:lstStyle/>
        <a:p>
          <a:endParaRPr lang="en-US"/>
        </a:p>
      </dgm:t>
    </dgm:pt>
    <dgm:pt modelId="{A15A687A-C307-4D47-928A-9EBFCD574324}" type="parTrans" cxnId="{0F11508C-E46F-C347-8B33-A4F9C361842C}">
      <dgm:prSet/>
      <dgm:spPr/>
      <dgm:t>
        <a:bodyPr/>
        <a:lstStyle/>
        <a:p>
          <a:endParaRPr lang="en-US"/>
        </a:p>
      </dgm:t>
    </dgm:pt>
    <dgm:pt modelId="{39F602D9-9DB4-7C49-8C62-54AE0939D70B}" type="pres">
      <dgm:prSet presAssocID="{9DFC4122-7FEB-A64C-A429-2C6288CFF5D5}" presName="list" presStyleCnt="0">
        <dgm:presLayoutVars>
          <dgm:dir/>
          <dgm:animLvl val="lvl"/>
        </dgm:presLayoutVars>
      </dgm:prSet>
      <dgm:spPr/>
    </dgm:pt>
    <dgm:pt modelId="{A2CDFD0A-4CCC-3849-9329-24A9FCB049BE}" type="pres">
      <dgm:prSet presAssocID="{54CCB817-7D04-2E40-B8C4-7568CD268F35}" presName="posSpace" presStyleCnt="0"/>
      <dgm:spPr/>
    </dgm:pt>
    <dgm:pt modelId="{5845FD9A-B54C-8940-8B12-EA4A1B9AA013}" type="pres">
      <dgm:prSet presAssocID="{54CCB817-7D04-2E40-B8C4-7568CD268F35}" presName="vertFlow" presStyleCnt="0"/>
      <dgm:spPr/>
    </dgm:pt>
    <dgm:pt modelId="{3BA7BA36-7646-464E-AF92-81CD4AA0393A}" type="pres">
      <dgm:prSet presAssocID="{54CCB817-7D04-2E40-B8C4-7568CD268F35}" presName="topSpace" presStyleCnt="0"/>
      <dgm:spPr/>
    </dgm:pt>
    <dgm:pt modelId="{07EE2B42-B189-1D4A-80CF-2FC617454044}" type="pres">
      <dgm:prSet presAssocID="{54CCB817-7D04-2E40-B8C4-7568CD268F35}" presName="firstComp" presStyleCnt="0"/>
      <dgm:spPr/>
    </dgm:pt>
    <dgm:pt modelId="{245B4DDB-787B-6E49-A98B-788F23AD7991}" type="pres">
      <dgm:prSet presAssocID="{54CCB817-7D04-2E40-B8C4-7568CD268F35}" presName="firstChild" presStyleLbl="bgAccFollowNode1" presStyleIdx="0" presStyleCnt="5" custScaleX="259788"/>
      <dgm:spPr/>
    </dgm:pt>
    <dgm:pt modelId="{B7C65817-7877-D644-A30D-064194BC2167}" type="pres">
      <dgm:prSet presAssocID="{54CCB817-7D04-2E40-B8C4-7568CD268F35}" presName="firstChildTx" presStyleLbl="bgAccFollowNode1" presStyleIdx="0" presStyleCnt="5">
        <dgm:presLayoutVars>
          <dgm:bulletEnabled val="1"/>
        </dgm:presLayoutVars>
      </dgm:prSet>
      <dgm:spPr/>
    </dgm:pt>
    <dgm:pt modelId="{B342CA59-18AE-D147-9319-2945FB03FA2D}" type="pres">
      <dgm:prSet presAssocID="{E7BBF119-EAB4-204B-91F6-304C3A162A54}" presName="comp" presStyleCnt="0"/>
      <dgm:spPr/>
    </dgm:pt>
    <dgm:pt modelId="{93ABAE8A-CD67-4B4B-8187-49E2F898DBBB}" type="pres">
      <dgm:prSet presAssocID="{E7BBF119-EAB4-204B-91F6-304C3A162A54}" presName="child" presStyleLbl="bgAccFollowNode1" presStyleIdx="1" presStyleCnt="5" custScaleX="259861"/>
      <dgm:spPr/>
    </dgm:pt>
    <dgm:pt modelId="{D608AE48-1318-A143-BFE2-B849B58339D8}" type="pres">
      <dgm:prSet presAssocID="{E7BBF119-EAB4-204B-91F6-304C3A162A54}" presName="childTx" presStyleLbl="bgAccFollowNode1" presStyleIdx="1" presStyleCnt="5">
        <dgm:presLayoutVars>
          <dgm:bulletEnabled val="1"/>
        </dgm:presLayoutVars>
      </dgm:prSet>
      <dgm:spPr/>
    </dgm:pt>
    <dgm:pt modelId="{EF184EC1-773C-384F-909B-4FE63AAB4BC7}" type="pres">
      <dgm:prSet presAssocID="{8ABD55AB-637C-4348-8C90-FA4F544CCA44}" presName="comp" presStyleCnt="0"/>
      <dgm:spPr/>
    </dgm:pt>
    <dgm:pt modelId="{460BCA5D-A984-5840-9F0E-8B43AB8B7872}" type="pres">
      <dgm:prSet presAssocID="{8ABD55AB-637C-4348-8C90-FA4F544CCA44}" presName="child" presStyleLbl="bgAccFollowNode1" presStyleIdx="2" presStyleCnt="5" custScaleX="259861" custLinFactNeighborX="-8" custLinFactNeighborY="823"/>
      <dgm:spPr/>
    </dgm:pt>
    <dgm:pt modelId="{AAD1FCD9-510C-094B-885C-05C24CC52C13}" type="pres">
      <dgm:prSet presAssocID="{8ABD55AB-637C-4348-8C90-FA4F544CCA44}" presName="childTx" presStyleLbl="bgAccFollowNode1" presStyleIdx="2" presStyleCnt="5">
        <dgm:presLayoutVars>
          <dgm:bulletEnabled val="1"/>
        </dgm:presLayoutVars>
      </dgm:prSet>
      <dgm:spPr/>
    </dgm:pt>
    <dgm:pt modelId="{D6B43884-7BA4-244B-B3F2-E35120B7DDE1}" type="pres">
      <dgm:prSet presAssocID="{F2D382E4-2D13-0A45-84E2-494D0BA5A0BE}" presName="comp" presStyleCnt="0"/>
      <dgm:spPr/>
    </dgm:pt>
    <dgm:pt modelId="{46AD9155-76F5-F74E-A08E-F0F1125289A2}" type="pres">
      <dgm:prSet presAssocID="{F2D382E4-2D13-0A45-84E2-494D0BA5A0BE}" presName="child" presStyleLbl="bgAccFollowNode1" presStyleIdx="3" presStyleCnt="5" custScaleX="259861" custScaleY="115168"/>
      <dgm:spPr/>
    </dgm:pt>
    <dgm:pt modelId="{39094C63-6E9F-D045-A781-BB39DA5786A1}" type="pres">
      <dgm:prSet presAssocID="{F2D382E4-2D13-0A45-84E2-494D0BA5A0BE}" presName="childTx" presStyleLbl="bgAccFollowNode1" presStyleIdx="3" presStyleCnt="5">
        <dgm:presLayoutVars>
          <dgm:bulletEnabled val="1"/>
        </dgm:presLayoutVars>
      </dgm:prSet>
      <dgm:spPr/>
    </dgm:pt>
    <dgm:pt modelId="{80BF28AE-E2A1-E646-8A4C-1EA978432CCF}" type="pres">
      <dgm:prSet presAssocID="{8861FF32-7544-B044-8876-B53965268AA2}" presName="comp" presStyleCnt="0"/>
      <dgm:spPr/>
    </dgm:pt>
    <dgm:pt modelId="{C70FE051-113C-004B-9D97-CD7C9830A617}" type="pres">
      <dgm:prSet presAssocID="{8861FF32-7544-B044-8876-B53965268AA2}" presName="child" presStyleLbl="bgAccFollowNode1" presStyleIdx="4" presStyleCnt="5" custScaleX="259904"/>
      <dgm:spPr/>
    </dgm:pt>
    <dgm:pt modelId="{9862CEA9-EDA2-6048-9491-8E758CA5056D}" type="pres">
      <dgm:prSet presAssocID="{8861FF32-7544-B044-8876-B53965268AA2}" presName="childTx" presStyleLbl="bgAccFollowNode1" presStyleIdx="4" presStyleCnt="5">
        <dgm:presLayoutVars>
          <dgm:bulletEnabled val="1"/>
        </dgm:presLayoutVars>
      </dgm:prSet>
      <dgm:spPr/>
    </dgm:pt>
    <dgm:pt modelId="{86E6C330-16FE-854F-AA72-4224AFDAA4DE}" type="pres">
      <dgm:prSet presAssocID="{54CCB817-7D04-2E40-B8C4-7568CD268F35}" presName="negSpace" presStyleCnt="0"/>
      <dgm:spPr/>
    </dgm:pt>
    <dgm:pt modelId="{58DB294A-9C78-DE42-AC44-3EFBA640C55F}" type="pres">
      <dgm:prSet presAssocID="{54CCB817-7D04-2E40-B8C4-7568CD268F35}" presName="circle" presStyleLbl="node1" presStyleIdx="0" presStyleCnt="1" custScaleX="182609" custScaleY="161562" custLinFactX="-200000" custLinFactNeighborX="-267536" custLinFactNeighborY="3697"/>
      <dgm:spPr/>
    </dgm:pt>
  </dgm:ptLst>
  <dgm:cxnLst>
    <dgm:cxn modelId="{B7CC880C-2634-EB47-95E0-05090BFD5246}" type="presOf" srcId="{4C340546-F556-4A46-B7E4-C71D92967AE7}" destId="{B7C65817-7877-D644-A30D-064194BC2167}" srcOrd="1" destOrd="0" presId="urn:microsoft.com/office/officeart/2005/8/layout/hList9"/>
    <dgm:cxn modelId="{4E766C10-C8DB-1A47-BD4B-DF4F7687B55C}" type="presOf" srcId="{8ABD55AB-637C-4348-8C90-FA4F544CCA44}" destId="{460BCA5D-A984-5840-9F0E-8B43AB8B7872}" srcOrd="0" destOrd="0" presId="urn:microsoft.com/office/officeart/2005/8/layout/hList9"/>
    <dgm:cxn modelId="{E4B66513-211F-F94E-9290-77363B09ED88}" srcId="{9DFC4122-7FEB-A64C-A429-2C6288CFF5D5}" destId="{54CCB817-7D04-2E40-B8C4-7568CD268F35}" srcOrd="0" destOrd="0" parTransId="{34915530-0787-1349-BCB8-923C8DDA33B9}" sibTransId="{CAC28D5A-5760-734E-9472-A115094AF810}"/>
    <dgm:cxn modelId="{9E7C4914-EAEA-3D4D-A759-911EC9A8B7A8}" srcId="{54CCB817-7D04-2E40-B8C4-7568CD268F35}" destId="{4C340546-F556-4A46-B7E4-C71D92967AE7}" srcOrd="0" destOrd="0" parTransId="{C915D7C5-0E28-AB42-BC9B-7E2B196C6C69}" sibTransId="{1359EB1E-055B-6F4F-BBF1-238BE6E52B79}"/>
    <dgm:cxn modelId="{FF07CD1A-077F-AA4B-809A-30A805EE23DD}" type="presOf" srcId="{F2D382E4-2D13-0A45-84E2-494D0BA5A0BE}" destId="{46AD9155-76F5-F74E-A08E-F0F1125289A2}" srcOrd="0" destOrd="0" presId="urn:microsoft.com/office/officeart/2005/8/layout/hList9"/>
    <dgm:cxn modelId="{8AB5C241-28EC-8145-BFFB-6B248FE45DB4}" type="presOf" srcId="{8861FF32-7544-B044-8876-B53965268AA2}" destId="{C70FE051-113C-004B-9D97-CD7C9830A617}" srcOrd="0" destOrd="0" presId="urn:microsoft.com/office/officeart/2005/8/layout/hList9"/>
    <dgm:cxn modelId="{88127381-CAC5-B242-8A7F-CE6E40CF9580}" srcId="{54CCB817-7D04-2E40-B8C4-7568CD268F35}" destId="{F2D382E4-2D13-0A45-84E2-494D0BA5A0BE}" srcOrd="3" destOrd="0" parTransId="{A198183F-1522-3B4F-A5C4-A6B8450D28C9}" sibTransId="{EB0F8E66-838B-D547-A8B2-54264AA06245}"/>
    <dgm:cxn modelId="{0F11508C-E46F-C347-8B33-A4F9C361842C}" srcId="{54CCB817-7D04-2E40-B8C4-7568CD268F35}" destId="{8861FF32-7544-B044-8876-B53965268AA2}" srcOrd="4" destOrd="0" parTransId="{A15A687A-C307-4D47-928A-9EBFCD574324}" sibTransId="{227B90F4-3EEB-374D-BCA3-BA30DE1C8FA8}"/>
    <dgm:cxn modelId="{B7F0738C-3080-7744-B9EB-0F712CC54EED}" srcId="{54CCB817-7D04-2E40-B8C4-7568CD268F35}" destId="{8ABD55AB-637C-4348-8C90-FA4F544CCA44}" srcOrd="2" destOrd="0" parTransId="{4F429820-93E9-8549-B47D-2BF8593698DD}" sibTransId="{8E2A9C6E-89EB-B042-8670-FB137ECB0A54}"/>
    <dgm:cxn modelId="{BE43CF95-6E8A-CD48-BD2C-FD313510DE06}" srcId="{54CCB817-7D04-2E40-B8C4-7568CD268F35}" destId="{E7BBF119-EAB4-204B-91F6-304C3A162A54}" srcOrd="1" destOrd="0" parTransId="{833C6E51-7761-A544-9FBA-6452B1D73482}" sibTransId="{58230A00-7655-8D41-8F1E-80DC56C9CE50}"/>
    <dgm:cxn modelId="{6F97C5A6-BF0C-5A4A-9DC7-604BC48D83B5}" type="presOf" srcId="{54CCB817-7D04-2E40-B8C4-7568CD268F35}" destId="{58DB294A-9C78-DE42-AC44-3EFBA640C55F}" srcOrd="0" destOrd="0" presId="urn:microsoft.com/office/officeart/2005/8/layout/hList9"/>
    <dgm:cxn modelId="{81B609C5-1119-ED47-818C-2938A1CDFDA5}" type="presOf" srcId="{8ABD55AB-637C-4348-8C90-FA4F544CCA44}" destId="{AAD1FCD9-510C-094B-885C-05C24CC52C13}" srcOrd="1" destOrd="0" presId="urn:microsoft.com/office/officeart/2005/8/layout/hList9"/>
    <dgm:cxn modelId="{361AD9C6-A2F9-6542-B0C9-142566632CE7}" type="presOf" srcId="{4C340546-F556-4A46-B7E4-C71D92967AE7}" destId="{245B4DDB-787B-6E49-A98B-788F23AD7991}" srcOrd="0" destOrd="0" presId="urn:microsoft.com/office/officeart/2005/8/layout/hList9"/>
    <dgm:cxn modelId="{EF0EC8CD-191A-0F40-B51A-CF039E58C06C}" type="presOf" srcId="{E7BBF119-EAB4-204B-91F6-304C3A162A54}" destId="{D608AE48-1318-A143-BFE2-B849B58339D8}" srcOrd="1" destOrd="0" presId="urn:microsoft.com/office/officeart/2005/8/layout/hList9"/>
    <dgm:cxn modelId="{FACE01CE-35C7-2545-B1F9-ABF3EF57ED94}" type="presOf" srcId="{F2D382E4-2D13-0A45-84E2-494D0BA5A0BE}" destId="{39094C63-6E9F-D045-A781-BB39DA5786A1}" srcOrd="1" destOrd="0" presId="urn:microsoft.com/office/officeart/2005/8/layout/hList9"/>
    <dgm:cxn modelId="{0246BFEA-41DC-D445-A277-91B15E476D55}" type="presOf" srcId="{8861FF32-7544-B044-8876-B53965268AA2}" destId="{9862CEA9-EDA2-6048-9491-8E758CA5056D}" srcOrd="1" destOrd="0" presId="urn:microsoft.com/office/officeart/2005/8/layout/hList9"/>
    <dgm:cxn modelId="{B6CB21EC-71E4-DB44-BA1B-5A5F9F623E5F}" type="presOf" srcId="{9DFC4122-7FEB-A64C-A429-2C6288CFF5D5}" destId="{39F602D9-9DB4-7C49-8C62-54AE0939D70B}" srcOrd="0" destOrd="0" presId="urn:microsoft.com/office/officeart/2005/8/layout/hList9"/>
    <dgm:cxn modelId="{98B99CFB-5A1D-8F43-9B11-D1004220F84E}" type="presOf" srcId="{E7BBF119-EAB4-204B-91F6-304C3A162A54}" destId="{93ABAE8A-CD67-4B4B-8187-49E2F898DBBB}" srcOrd="0" destOrd="0" presId="urn:microsoft.com/office/officeart/2005/8/layout/hList9"/>
    <dgm:cxn modelId="{20A27FE1-D1B5-794E-9745-4A45B4A7014B}" type="presParOf" srcId="{39F602D9-9DB4-7C49-8C62-54AE0939D70B}" destId="{A2CDFD0A-4CCC-3849-9329-24A9FCB049BE}" srcOrd="0" destOrd="0" presId="urn:microsoft.com/office/officeart/2005/8/layout/hList9"/>
    <dgm:cxn modelId="{B57F70C8-DEC6-D742-92A3-CECA44417629}" type="presParOf" srcId="{39F602D9-9DB4-7C49-8C62-54AE0939D70B}" destId="{5845FD9A-B54C-8940-8B12-EA4A1B9AA013}" srcOrd="1" destOrd="0" presId="urn:microsoft.com/office/officeart/2005/8/layout/hList9"/>
    <dgm:cxn modelId="{25294BFF-ED2C-2E47-98DA-1CAA0827DF48}" type="presParOf" srcId="{5845FD9A-B54C-8940-8B12-EA4A1B9AA013}" destId="{3BA7BA36-7646-464E-AF92-81CD4AA0393A}" srcOrd="0" destOrd="0" presId="urn:microsoft.com/office/officeart/2005/8/layout/hList9"/>
    <dgm:cxn modelId="{5107826A-61BA-D846-B9ED-3E939E722433}" type="presParOf" srcId="{5845FD9A-B54C-8940-8B12-EA4A1B9AA013}" destId="{07EE2B42-B189-1D4A-80CF-2FC617454044}" srcOrd="1" destOrd="0" presId="urn:microsoft.com/office/officeart/2005/8/layout/hList9"/>
    <dgm:cxn modelId="{E34165C8-A004-5E47-881D-505B35E38C7E}" type="presParOf" srcId="{07EE2B42-B189-1D4A-80CF-2FC617454044}" destId="{245B4DDB-787B-6E49-A98B-788F23AD7991}" srcOrd="0" destOrd="0" presId="urn:microsoft.com/office/officeart/2005/8/layout/hList9"/>
    <dgm:cxn modelId="{F70606EB-CA02-AE43-B1B9-8976F2F6823A}" type="presParOf" srcId="{07EE2B42-B189-1D4A-80CF-2FC617454044}" destId="{B7C65817-7877-D644-A30D-064194BC2167}" srcOrd="1" destOrd="0" presId="urn:microsoft.com/office/officeart/2005/8/layout/hList9"/>
    <dgm:cxn modelId="{E376609C-A6A4-7D46-93C8-22E3779BDB30}" type="presParOf" srcId="{5845FD9A-B54C-8940-8B12-EA4A1B9AA013}" destId="{B342CA59-18AE-D147-9319-2945FB03FA2D}" srcOrd="2" destOrd="0" presId="urn:microsoft.com/office/officeart/2005/8/layout/hList9"/>
    <dgm:cxn modelId="{2333C986-64EA-214C-805D-CF6783192E13}" type="presParOf" srcId="{B342CA59-18AE-D147-9319-2945FB03FA2D}" destId="{93ABAE8A-CD67-4B4B-8187-49E2F898DBBB}" srcOrd="0" destOrd="0" presId="urn:microsoft.com/office/officeart/2005/8/layout/hList9"/>
    <dgm:cxn modelId="{3832240A-01CD-E04F-93CF-B2502FE2AD21}" type="presParOf" srcId="{B342CA59-18AE-D147-9319-2945FB03FA2D}" destId="{D608AE48-1318-A143-BFE2-B849B58339D8}" srcOrd="1" destOrd="0" presId="urn:microsoft.com/office/officeart/2005/8/layout/hList9"/>
    <dgm:cxn modelId="{EA4E480D-5D08-D846-9D76-8BC871328E0E}" type="presParOf" srcId="{5845FD9A-B54C-8940-8B12-EA4A1B9AA013}" destId="{EF184EC1-773C-384F-909B-4FE63AAB4BC7}" srcOrd="3" destOrd="0" presId="urn:microsoft.com/office/officeart/2005/8/layout/hList9"/>
    <dgm:cxn modelId="{5F16D8B1-F577-4447-A631-79198155CF2F}" type="presParOf" srcId="{EF184EC1-773C-384F-909B-4FE63AAB4BC7}" destId="{460BCA5D-A984-5840-9F0E-8B43AB8B7872}" srcOrd="0" destOrd="0" presId="urn:microsoft.com/office/officeart/2005/8/layout/hList9"/>
    <dgm:cxn modelId="{1B8D4E2B-0FB4-2F4E-B227-7CCDBE4391A6}" type="presParOf" srcId="{EF184EC1-773C-384F-909B-4FE63AAB4BC7}" destId="{AAD1FCD9-510C-094B-885C-05C24CC52C13}" srcOrd="1" destOrd="0" presId="urn:microsoft.com/office/officeart/2005/8/layout/hList9"/>
    <dgm:cxn modelId="{544AB301-8EC4-C84A-9C67-7056EA5207BD}" type="presParOf" srcId="{5845FD9A-B54C-8940-8B12-EA4A1B9AA013}" destId="{D6B43884-7BA4-244B-B3F2-E35120B7DDE1}" srcOrd="4" destOrd="0" presId="urn:microsoft.com/office/officeart/2005/8/layout/hList9"/>
    <dgm:cxn modelId="{E3C4250D-419D-FE4E-82C1-DDABACACD2C2}" type="presParOf" srcId="{D6B43884-7BA4-244B-B3F2-E35120B7DDE1}" destId="{46AD9155-76F5-F74E-A08E-F0F1125289A2}" srcOrd="0" destOrd="0" presId="urn:microsoft.com/office/officeart/2005/8/layout/hList9"/>
    <dgm:cxn modelId="{59232DB5-633B-F146-8AF6-AE1D54AAFB59}" type="presParOf" srcId="{D6B43884-7BA4-244B-B3F2-E35120B7DDE1}" destId="{39094C63-6E9F-D045-A781-BB39DA5786A1}" srcOrd="1" destOrd="0" presId="urn:microsoft.com/office/officeart/2005/8/layout/hList9"/>
    <dgm:cxn modelId="{0EE26953-4999-CE48-9529-09252BC43107}" type="presParOf" srcId="{5845FD9A-B54C-8940-8B12-EA4A1B9AA013}" destId="{80BF28AE-E2A1-E646-8A4C-1EA978432CCF}" srcOrd="5" destOrd="0" presId="urn:microsoft.com/office/officeart/2005/8/layout/hList9"/>
    <dgm:cxn modelId="{D4FBD4AE-26FD-4A4D-A0E9-93AB1C595635}" type="presParOf" srcId="{80BF28AE-E2A1-E646-8A4C-1EA978432CCF}" destId="{C70FE051-113C-004B-9D97-CD7C9830A617}" srcOrd="0" destOrd="0" presId="urn:microsoft.com/office/officeart/2005/8/layout/hList9"/>
    <dgm:cxn modelId="{628C3B6A-9710-9341-88EB-FC63CC75E681}" type="presParOf" srcId="{80BF28AE-E2A1-E646-8A4C-1EA978432CCF}" destId="{9862CEA9-EDA2-6048-9491-8E758CA5056D}" srcOrd="1" destOrd="0" presId="urn:microsoft.com/office/officeart/2005/8/layout/hList9"/>
    <dgm:cxn modelId="{0475FC47-55C5-3D45-B114-1EFBFED365FC}" type="presParOf" srcId="{39F602D9-9DB4-7C49-8C62-54AE0939D70B}" destId="{86E6C330-16FE-854F-AA72-4224AFDAA4DE}" srcOrd="2" destOrd="0" presId="urn:microsoft.com/office/officeart/2005/8/layout/hList9"/>
    <dgm:cxn modelId="{CD9C9871-4C79-7342-8256-E952A1361C50}" type="presParOf" srcId="{39F602D9-9DB4-7C49-8C62-54AE0939D70B}" destId="{58DB294A-9C78-DE42-AC44-3EFBA640C55F}" srcOrd="3" destOrd="0" presId="urn:microsoft.com/office/officeart/2005/8/layout/hList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B13A7C5-638F-FB44-AAE8-33AE716FA1BB}" type="doc">
      <dgm:prSet loTypeId="urn:microsoft.com/office/officeart/2005/8/layout/pyramid2" loCatId="" qsTypeId="urn:microsoft.com/office/officeart/2005/8/quickstyle/simple4" qsCatId="simple" csTypeId="urn:microsoft.com/office/officeart/2005/8/colors/accent2_2" csCatId="accent2" phldr="1"/>
      <dgm:spPr/>
    </dgm:pt>
    <dgm:pt modelId="{C94B9D16-6872-0646-8D28-C3C671DB56EB}">
      <dgm:prSet phldrT="[Text]" custT="1"/>
      <dgm:spPr>
        <a:solidFill>
          <a:schemeClr val="lt1">
            <a:hueOff val="0"/>
            <a:satOff val="0"/>
            <a:lumOff val="0"/>
          </a:schemeClr>
        </a:solidFill>
        <a:ln>
          <a:solidFill>
            <a:srgbClr val="38A884"/>
          </a:solidFill>
        </a:ln>
      </dgm:spPr>
      <dgm:t>
        <a:bodyPr/>
        <a:lstStyle/>
        <a:p>
          <a:pPr algn="ctr"/>
          <a:r>
            <a:rPr lang="en-US" sz="2400" dirty="0">
              <a:solidFill>
                <a:srgbClr val="000000"/>
              </a:solidFill>
              <a:latin typeface="Calibri" charset="0"/>
              <a:ea typeface="Calibri" charset="0"/>
              <a:cs typeface="Calibri" charset="0"/>
            </a:rPr>
            <a:t>Focus</a:t>
          </a:r>
        </a:p>
        <a:p>
          <a:pPr algn="l"/>
          <a:r>
            <a:rPr lang="en-US" sz="1600" dirty="0">
              <a:solidFill>
                <a:srgbClr val="000000"/>
              </a:solidFill>
              <a:latin typeface="Calibri" charset="0"/>
              <a:ea typeface="Calibri" charset="0"/>
              <a:cs typeface="Calibri" charset="0"/>
            </a:rPr>
            <a:t>Narrowing in on fewer topics </a:t>
          </a:r>
        </a:p>
      </dgm:t>
    </dgm:pt>
    <dgm:pt modelId="{CF6E8680-9724-EB4B-B1DA-B2E41CC4E71E}" type="parTrans" cxnId="{99B74F2A-3411-C74B-8D60-203CAD2905A8}">
      <dgm:prSet/>
      <dgm:spPr/>
      <dgm:t>
        <a:bodyPr/>
        <a:lstStyle/>
        <a:p>
          <a:endParaRPr lang="en-US"/>
        </a:p>
      </dgm:t>
    </dgm:pt>
    <dgm:pt modelId="{BEB8571F-D5F3-4E43-BDB1-48CECA7D22ED}" type="sibTrans" cxnId="{99B74F2A-3411-C74B-8D60-203CAD2905A8}">
      <dgm:prSet/>
      <dgm:spPr/>
      <dgm:t>
        <a:bodyPr/>
        <a:lstStyle/>
        <a:p>
          <a:endParaRPr lang="en-US"/>
        </a:p>
      </dgm:t>
    </dgm:pt>
    <dgm:pt modelId="{B76BB5E9-5B8D-0540-86EA-BD579C9A69AA}">
      <dgm:prSet phldrT="[Text]" custT="1"/>
      <dgm:spPr>
        <a:solidFill>
          <a:schemeClr val="lt1">
            <a:hueOff val="0"/>
            <a:satOff val="0"/>
            <a:lumOff val="0"/>
          </a:schemeClr>
        </a:solidFill>
        <a:ln>
          <a:solidFill>
            <a:srgbClr val="38A884"/>
          </a:solidFill>
        </a:ln>
      </dgm:spPr>
      <dgm:t>
        <a:bodyPr/>
        <a:lstStyle/>
        <a:p>
          <a:pPr algn="ctr"/>
          <a:r>
            <a:rPr lang="en-US" sz="2400" dirty="0">
              <a:solidFill>
                <a:srgbClr val="000000"/>
              </a:solidFill>
              <a:latin typeface="Calibri" charset="0"/>
              <a:ea typeface="Calibri" charset="0"/>
              <a:cs typeface="Calibri" charset="0"/>
            </a:rPr>
            <a:t>Coherence</a:t>
          </a:r>
        </a:p>
        <a:p>
          <a:pPr algn="l"/>
          <a:r>
            <a:rPr lang="en-US" sz="1600" dirty="0">
              <a:solidFill>
                <a:srgbClr val="000000"/>
              </a:solidFill>
              <a:latin typeface="Calibri" charset="0"/>
              <a:ea typeface="Calibri" charset="0"/>
              <a:cs typeface="Calibri" charset="0"/>
            </a:rPr>
            <a:t>Linking topics and thinking across grades and domains</a:t>
          </a:r>
        </a:p>
      </dgm:t>
    </dgm:pt>
    <dgm:pt modelId="{1EE343DD-2321-B747-8BFD-38A671E3D6C2}" type="parTrans" cxnId="{FDA15437-1668-1449-8E1C-3805A41C10B9}">
      <dgm:prSet/>
      <dgm:spPr/>
      <dgm:t>
        <a:bodyPr/>
        <a:lstStyle/>
        <a:p>
          <a:endParaRPr lang="en-US"/>
        </a:p>
      </dgm:t>
    </dgm:pt>
    <dgm:pt modelId="{606AE561-A72D-5D47-8B2F-E7FEFA9CEA8F}" type="sibTrans" cxnId="{FDA15437-1668-1449-8E1C-3805A41C10B9}">
      <dgm:prSet/>
      <dgm:spPr/>
      <dgm:t>
        <a:bodyPr/>
        <a:lstStyle/>
        <a:p>
          <a:endParaRPr lang="en-US"/>
        </a:p>
      </dgm:t>
    </dgm:pt>
    <dgm:pt modelId="{1DD70182-A77E-4641-AE5C-A4778BC3BA83}">
      <dgm:prSet phldrT="[Text]" custT="1"/>
      <dgm:spPr>
        <a:solidFill>
          <a:schemeClr val="lt1">
            <a:hueOff val="0"/>
            <a:satOff val="0"/>
            <a:lumOff val="0"/>
          </a:schemeClr>
        </a:solidFill>
        <a:ln>
          <a:solidFill>
            <a:srgbClr val="38A884"/>
          </a:solidFill>
        </a:ln>
      </dgm:spPr>
      <dgm:t>
        <a:bodyPr/>
        <a:lstStyle/>
        <a:p>
          <a:pPr algn="ctr"/>
          <a:r>
            <a:rPr lang="en-US" sz="2400" dirty="0">
              <a:solidFill>
                <a:srgbClr val="000000"/>
              </a:solidFill>
              <a:latin typeface="Calibri" charset="0"/>
              <a:ea typeface="Calibri" charset="0"/>
              <a:cs typeface="Calibri" charset="0"/>
            </a:rPr>
            <a:t>Rigor</a:t>
          </a:r>
        </a:p>
        <a:p>
          <a:pPr algn="l"/>
          <a:r>
            <a:rPr lang="en-US" sz="1600" dirty="0">
              <a:solidFill>
                <a:srgbClr val="000000"/>
              </a:solidFill>
              <a:latin typeface="Calibri" charset="0"/>
              <a:ea typeface="Calibri" charset="0"/>
              <a:cs typeface="Calibri" charset="0"/>
            </a:rPr>
            <a:t>Pursuing with equal intensity conceptual understanding, procedural skills and fluency, and application</a:t>
          </a:r>
        </a:p>
      </dgm:t>
    </dgm:pt>
    <dgm:pt modelId="{61157D97-3C0B-EF4E-A2C3-085120304B6F}" type="parTrans" cxnId="{2ADB4089-417D-A549-A2A1-2C7665B681CB}">
      <dgm:prSet/>
      <dgm:spPr/>
      <dgm:t>
        <a:bodyPr/>
        <a:lstStyle/>
        <a:p>
          <a:endParaRPr lang="en-US"/>
        </a:p>
      </dgm:t>
    </dgm:pt>
    <dgm:pt modelId="{05EB887D-41B3-844D-8A64-DBCD51EDFA2F}" type="sibTrans" cxnId="{2ADB4089-417D-A549-A2A1-2C7665B681CB}">
      <dgm:prSet/>
      <dgm:spPr/>
      <dgm:t>
        <a:bodyPr/>
        <a:lstStyle/>
        <a:p>
          <a:endParaRPr lang="en-US"/>
        </a:p>
      </dgm:t>
    </dgm:pt>
    <dgm:pt modelId="{7D42966F-F7F5-E243-9B01-FFDB80E5B8F2}" type="pres">
      <dgm:prSet presAssocID="{DB13A7C5-638F-FB44-AAE8-33AE716FA1BB}" presName="compositeShape" presStyleCnt="0">
        <dgm:presLayoutVars>
          <dgm:dir/>
          <dgm:resizeHandles/>
        </dgm:presLayoutVars>
      </dgm:prSet>
      <dgm:spPr/>
    </dgm:pt>
    <dgm:pt modelId="{CF2C7704-B592-E04C-828F-1611817850EC}" type="pres">
      <dgm:prSet presAssocID="{DB13A7C5-638F-FB44-AAE8-33AE716FA1BB}" presName="pyramid" presStyleLbl="node1" presStyleIdx="0" presStyleCnt="1" custLinFactNeighborX="1761" custLinFactNeighborY="-577"/>
      <dgm:spPr>
        <a:solidFill>
          <a:srgbClr val="38A884"/>
        </a:solidFill>
      </dgm:spPr>
    </dgm:pt>
    <dgm:pt modelId="{8F9251F2-3CF0-DC49-B6F8-8ED9A4F01EE6}" type="pres">
      <dgm:prSet presAssocID="{DB13A7C5-638F-FB44-AAE8-33AE716FA1BB}" presName="theList" presStyleCnt="0"/>
      <dgm:spPr/>
    </dgm:pt>
    <dgm:pt modelId="{E91E3062-20AD-4C43-837E-1AADD30FB3FE}" type="pres">
      <dgm:prSet presAssocID="{C94B9D16-6872-0646-8D28-C3C671DB56EB}" presName="aNode" presStyleLbl="fgAcc1" presStyleIdx="0" presStyleCnt="3" custScaleX="104569" custScaleY="141576" custLinFactNeighborX="-1972" custLinFactNeighborY="-12332">
        <dgm:presLayoutVars>
          <dgm:bulletEnabled val="1"/>
        </dgm:presLayoutVars>
      </dgm:prSet>
      <dgm:spPr/>
    </dgm:pt>
    <dgm:pt modelId="{78CF11E6-AA4B-6E4A-9C0D-A20457D92498}" type="pres">
      <dgm:prSet presAssocID="{C94B9D16-6872-0646-8D28-C3C671DB56EB}" presName="aSpace" presStyleCnt="0"/>
      <dgm:spPr/>
    </dgm:pt>
    <dgm:pt modelId="{AD6A71CF-50D3-CD40-8BC1-FB8A78C70A60}" type="pres">
      <dgm:prSet presAssocID="{B76BB5E9-5B8D-0540-86EA-BD579C9A69AA}" presName="aNode" presStyleLbl="fgAcc1" presStyleIdx="1" presStyleCnt="3" custScaleX="112424" custScaleY="195624">
        <dgm:presLayoutVars>
          <dgm:bulletEnabled val="1"/>
        </dgm:presLayoutVars>
      </dgm:prSet>
      <dgm:spPr/>
    </dgm:pt>
    <dgm:pt modelId="{E618432E-86D9-7943-AA58-D8E73BD5683D}" type="pres">
      <dgm:prSet presAssocID="{B76BB5E9-5B8D-0540-86EA-BD579C9A69AA}" presName="aSpace" presStyleCnt="0"/>
      <dgm:spPr/>
    </dgm:pt>
    <dgm:pt modelId="{26BDFF10-9696-1648-8466-20E8DFB9A5D6}" type="pres">
      <dgm:prSet presAssocID="{1DD70182-A77E-4641-AE5C-A4778BC3BA83}" presName="aNode" presStyleLbl="fgAcc1" presStyleIdx="2" presStyleCnt="3" custScaleX="116722" custScaleY="240912">
        <dgm:presLayoutVars>
          <dgm:bulletEnabled val="1"/>
        </dgm:presLayoutVars>
      </dgm:prSet>
      <dgm:spPr/>
    </dgm:pt>
    <dgm:pt modelId="{6B7A9A0F-3E9C-0841-B008-E5E757DBFF45}" type="pres">
      <dgm:prSet presAssocID="{1DD70182-A77E-4641-AE5C-A4778BC3BA83}" presName="aSpace" presStyleCnt="0"/>
      <dgm:spPr/>
    </dgm:pt>
  </dgm:ptLst>
  <dgm:cxnLst>
    <dgm:cxn modelId="{99B74F2A-3411-C74B-8D60-203CAD2905A8}" srcId="{DB13A7C5-638F-FB44-AAE8-33AE716FA1BB}" destId="{C94B9D16-6872-0646-8D28-C3C671DB56EB}" srcOrd="0" destOrd="0" parTransId="{CF6E8680-9724-EB4B-B1DA-B2E41CC4E71E}" sibTransId="{BEB8571F-D5F3-4E43-BDB1-48CECA7D22ED}"/>
    <dgm:cxn modelId="{FDA15437-1668-1449-8E1C-3805A41C10B9}" srcId="{DB13A7C5-638F-FB44-AAE8-33AE716FA1BB}" destId="{B76BB5E9-5B8D-0540-86EA-BD579C9A69AA}" srcOrd="1" destOrd="0" parTransId="{1EE343DD-2321-B747-8BFD-38A671E3D6C2}" sibTransId="{606AE561-A72D-5D47-8B2F-E7FEFA9CEA8F}"/>
    <dgm:cxn modelId="{2EA9DA69-22CD-0F42-ADBF-67D4436BCC57}" type="presOf" srcId="{1DD70182-A77E-4641-AE5C-A4778BC3BA83}" destId="{26BDFF10-9696-1648-8466-20E8DFB9A5D6}" srcOrd="0" destOrd="0" presId="urn:microsoft.com/office/officeart/2005/8/layout/pyramid2"/>
    <dgm:cxn modelId="{E88A246E-DE8A-2146-8701-A6F5354DA164}" type="presOf" srcId="{B76BB5E9-5B8D-0540-86EA-BD579C9A69AA}" destId="{AD6A71CF-50D3-CD40-8BC1-FB8A78C70A60}" srcOrd="0" destOrd="0" presId="urn:microsoft.com/office/officeart/2005/8/layout/pyramid2"/>
    <dgm:cxn modelId="{2ADB4089-417D-A549-A2A1-2C7665B681CB}" srcId="{DB13A7C5-638F-FB44-AAE8-33AE716FA1BB}" destId="{1DD70182-A77E-4641-AE5C-A4778BC3BA83}" srcOrd="2" destOrd="0" parTransId="{61157D97-3C0B-EF4E-A2C3-085120304B6F}" sibTransId="{05EB887D-41B3-844D-8A64-DBCD51EDFA2F}"/>
    <dgm:cxn modelId="{D659BEA0-91B7-0940-9869-42531C4376F3}" type="presOf" srcId="{C94B9D16-6872-0646-8D28-C3C671DB56EB}" destId="{E91E3062-20AD-4C43-837E-1AADD30FB3FE}" srcOrd="0" destOrd="0" presId="urn:microsoft.com/office/officeart/2005/8/layout/pyramid2"/>
    <dgm:cxn modelId="{D8717DF4-DA4E-4241-A248-4D79D4B0CD9E}" type="presOf" srcId="{DB13A7C5-638F-FB44-AAE8-33AE716FA1BB}" destId="{7D42966F-F7F5-E243-9B01-FFDB80E5B8F2}" srcOrd="0" destOrd="0" presId="urn:microsoft.com/office/officeart/2005/8/layout/pyramid2"/>
    <dgm:cxn modelId="{A87E422C-07F1-D542-B90D-BE9F3E15AE6E}" type="presParOf" srcId="{7D42966F-F7F5-E243-9B01-FFDB80E5B8F2}" destId="{CF2C7704-B592-E04C-828F-1611817850EC}" srcOrd="0" destOrd="0" presId="urn:microsoft.com/office/officeart/2005/8/layout/pyramid2"/>
    <dgm:cxn modelId="{42AB4238-6A59-B64D-8C4B-10F99A3F0EC9}" type="presParOf" srcId="{7D42966F-F7F5-E243-9B01-FFDB80E5B8F2}" destId="{8F9251F2-3CF0-DC49-B6F8-8ED9A4F01EE6}" srcOrd="1" destOrd="0" presId="urn:microsoft.com/office/officeart/2005/8/layout/pyramid2"/>
    <dgm:cxn modelId="{F36BD6C4-098D-3B4B-BEE8-AE2CB74D5B5C}" type="presParOf" srcId="{8F9251F2-3CF0-DC49-B6F8-8ED9A4F01EE6}" destId="{E91E3062-20AD-4C43-837E-1AADD30FB3FE}" srcOrd="0" destOrd="0" presId="urn:microsoft.com/office/officeart/2005/8/layout/pyramid2"/>
    <dgm:cxn modelId="{CFA5DE67-ECA5-5D45-8DE6-287DB6733495}" type="presParOf" srcId="{8F9251F2-3CF0-DC49-B6F8-8ED9A4F01EE6}" destId="{78CF11E6-AA4B-6E4A-9C0D-A20457D92498}" srcOrd="1" destOrd="0" presId="urn:microsoft.com/office/officeart/2005/8/layout/pyramid2"/>
    <dgm:cxn modelId="{026D676A-2792-754D-B615-FA8A55C93A2D}" type="presParOf" srcId="{8F9251F2-3CF0-DC49-B6F8-8ED9A4F01EE6}" destId="{AD6A71CF-50D3-CD40-8BC1-FB8A78C70A60}" srcOrd="2" destOrd="0" presId="urn:microsoft.com/office/officeart/2005/8/layout/pyramid2"/>
    <dgm:cxn modelId="{76FC4A61-9D14-EC40-AD0D-FE0EEF99BCA2}" type="presParOf" srcId="{8F9251F2-3CF0-DC49-B6F8-8ED9A4F01EE6}" destId="{E618432E-86D9-7943-AA58-D8E73BD5683D}" srcOrd="3" destOrd="0" presId="urn:microsoft.com/office/officeart/2005/8/layout/pyramid2"/>
    <dgm:cxn modelId="{9EC6C87A-6C64-AC47-923B-FD99E1C75159}" type="presParOf" srcId="{8F9251F2-3CF0-DC49-B6F8-8ED9A4F01EE6}" destId="{26BDFF10-9696-1648-8466-20E8DFB9A5D6}" srcOrd="4" destOrd="0" presId="urn:microsoft.com/office/officeart/2005/8/layout/pyramid2"/>
    <dgm:cxn modelId="{A9FF7DB3-A323-F745-9B80-3155CD843847}" type="presParOf" srcId="{8F9251F2-3CF0-DC49-B6F8-8ED9A4F01EE6}" destId="{6B7A9A0F-3E9C-0841-B008-E5E757DBFF45}" srcOrd="5" destOrd="0" presId="urn:microsoft.com/office/officeart/2005/8/layout/pyramid2"/>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8828CD0-0971-B64E-A103-23AF9905BF75}" type="doc">
      <dgm:prSet loTypeId="urn:microsoft.com/office/officeart/2005/8/layout/list1" loCatId="" qsTypeId="urn:microsoft.com/office/officeart/2005/8/quickstyle/simple4" qsCatId="simple" csTypeId="urn:microsoft.com/office/officeart/2005/8/colors/accent1_2" csCatId="accent1" phldr="1"/>
      <dgm:spPr/>
      <dgm:t>
        <a:bodyPr/>
        <a:lstStyle/>
        <a:p>
          <a:endParaRPr lang="en-US"/>
        </a:p>
      </dgm:t>
    </dgm:pt>
    <dgm:pt modelId="{9229333D-7F5D-D048-BACA-BAE4C5E7ADB8}">
      <dgm:prSet phldrT="[Text]" custT="1">
        <dgm:style>
          <a:lnRef idx="3">
            <a:schemeClr val="lt1"/>
          </a:lnRef>
          <a:fillRef idx="1">
            <a:schemeClr val="accent5"/>
          </a:fillRef>
          <a:effectRef idx="1">
            <a:schemeClr val="accent5"/>
          </a:effectRef>
          <a:fontRef idx="minor">
            <a:schemeClr val="lt1"/>
          </a:fontRef>
        </dgm:style>
      </dgm:prSet>
      <dgm:spPr>
        <a:solidFill>
          <a:srgbClr val="38A884"/>
        </a:solidFill>
      </dgm:spPr>
      <dgm:t>
        <a:bodyPr/>
        <a:lstStyle/>
        <a:p>
          <a:r>
            <a:rPr lang="en-US" sz="5400" dirty="0">
              <a:latin typeface="Calibri" charset="0"/>
              <a:ea typeface="Calibri" charset="0"/>
              <a:cs typeface="Calibri" charset="0"/>
            </a:rPr>
            <a:t>Points to ponder</a:t>
          </a:r>
        </a:p>
      </dgm:t>
    </dgm:pt>
    <dgm:pt modelId="{98CA103C-81AF-A140-9AE9-A0A3FFDCE5C4}" type="parTrans" cxnId="{57130192-2BBE-F946-A764-6A4755D7CA0B}">
      <dgm:prSet/>
      <dgm:spPr/>
      <dgm:t>
        <a:bodyPr/>
        <a:lstStyle/>
        <a:p>
          <a:endParaRPr lang="en-US"/>
        </a:p>
      </dgm:t>
    </dgm:pt>
    <dgm:pt modelId="{C02BF150-0F13-EC43-82FB-3DB32FF189FB}" type="sibTrans" cxnId="{57130192-2BBE-F946-A764-6A4755D7CA0B}">
      <dgm:prSet/>
      <dgm:spPr/>
      <dgm:t>
        <a:bodyPr/>
        <a:lstStyle/>
        <a:p>
          <a:endParaRPr lang="en-US"/>
        </a:p>
      </dgm:t>
    </dgm:pt>
    <dgm:pt modelId="{CD54C731-7A89-1A48-AD68-75B53B3298AD}">
      <dgm:prSet phldrT="[Text]" custT="1"/>
      <dgm:spPr>
        <a:ln>
          <a:solidFill>
            <a:srgbClr val="38A884"/>
          </a:solidFill>
        </a:ln>
      </dgm:spPr>
      <dgm:t>
        <a:bodyPr/>
        <a:lstStyle/>
        <a:p>
          <a:r>
            <a:rPr lang="en-US" sz="3200" dirty="0">
              <a:solidFill>
                <a:srgbClr val="000000"/>
              </a:solidFill>
              <a:latin typeface="Calibri" charset="0"/>
              <a:ea typeface="Calibri" charset="0"/>
              <a:cs typeface="Calibri" charset="0"/>
            </a:rPr>
            <a:t>How do the lessons connect across grade levels?</a:t>
          </a:r>
        </a:p>
      </dgm:t>
    </dgm:pt>
    <dgm:pt modelId="{0A880E4D-1D52-CC47-9A68-69A80D505FD4}" type="parTrans" cxnId="{A2B6FDFF-4B88-F94D-B29E-8C89E07FD608}">
      <dgm:prSet/>
      <dgm:spPr/>
      <dgm:t>
        <a:bodyPr/>
        <a:lstStyle/>
        <a:p>
          <a:endParaRPr lang="en-US"/>
        </a:p>
      </dgm:t>
    </dgm:pt>
    <dgm:pt modelId="{1D04648F-CF7C-2749-BBBC-9BF8F1FDCCD7}" type="sibTrans" cxnId="{A2B6FDFF-4B88-F94D-B29E-8C89E07FD608}">
      <dgm:prSet/>
      <dgm:spPr/>
      <dgm:t>
        <a:bodyPr/>
        <a:lstStyle/>
        <a:p>
          <a:endParaRPr lang="en-US"/>
        </a:p>
      </dgm:t>
    </dgm:pt>
    <dgm:pt modelId="{21209FEE-C4E1-024A-999B-4FA1C0847277}">
      <dgm:prSet phldrT="[Text]" custT="1"/>
      <dgm:spPr>
        <a:ln>
          <a:solidFill>
            <a:srgbClr val="38A884"/>
          </a:solidFill>
        </a:ln>
      </dgm:spPr>
      <dgm:t>
        <a:bodyPr/>
        <a:lstStyle/>
        <a:p>
          <a:r>
            <a:rPr lang="en-US" sz="3200" dirty="0">
              <a:solidFill>
                <a:srgbClr val="000000"/>
              </a:solidFill>
              <a:latin typeface="Calibri" charset="0"/>
              <a:ea typeface="Calibri" charset="0"/>
              <a:cs typeface="Calibri" charset="0"/>
            </a:rPr>
            <a:t>How do the grade-level standards connect?</a:t>
          </a:r>
        </a:p>
      </dgm:t>
    </dgm:pt>
    <dgm:pt modelId="{4296B8A6-1CB2-4647-B85D-7A97EBCAD0C5}" type="parTrans" cxnId="{ECC3F728-D484-0848-BC9C-A7142191B7DC}">
      <dgm:prSet/>
      <dgm:spPr/>
      <dgm:t>
        <a:bodyPr/>
        <a:lstStyle/>
        <a:p>
          <a:endParaRPr lang="en-US"/>
        </a:p>
      </dgm:t>
    </dgm:pt>
    <dgm:pt modelId="{ACDB9F6C-FEE9-3748-971D-AAD0EFE9BD54}" type="sibTrans" cxnId="{ECC3F728-D484-0848-BC9C-A7142191B7DC}">
      <dgm:prSet/>
      <dgm:spPr/>
      <dgm:t>
        <a:bodyPr/>
        <a:lstStyle/>
        <a:p>
          <a:endParaRPr lang="en-US"/>
        </a:p>
      </dgm:t>
    </dgm:pt>
    <dgm:pt modelId="{C6E5DC8B-3D50-D940-8A66-C394091C6E40}">
      <dgm:prSet phldrT="[Text]" custT="1"/>
      <dgm:spPr>
        <a:ln>
          <a:solidFill>
            <a:srgbClr val="38A884"/>
          </a:solidFill>
        </a:ln>
      </dgm:spPr>
      <dgm:t>
        <a:bodyPr/>
        <a:lstStyle/>
        <a:p>
          <a:r>
            <a:rPr lang="en-US" sz="3200" dirty="0">
              <a:solidFill>
                <a:srgbClr val="000000"/>
              </a:solidFill>
              <a:latin typeface="Calibri" charset="0"/>
              <a:ea typeface="Calibri" charset="0"/>
              <a:cs typeface="Calibri" charset="0"/>
            </a:rPr>
            <a:t>How does understanding </a:t>
          </a:r>
          <a:r>
            <a:rPr lang="en-US" sz="3200" i="1" dirty="0">
              <a:solidFill>
                <a:srgbClr val="000000"/>
              </a:solidFill>
              <a:latin typeface="Calibri" charset="0"/>
              <a:ea typeface="Calibri" charset="0"/>
              <a:cs typeface="Calibri" charset="0"/>
            </a:rPr>
            <a:t>place value </a:t>
          </a:r>
          <a:r>
            <a:rPr lang="en-US" sz="3200" dirty="0">
              <a:solidFill>
                <a:srgbClr val="000000"/>
              </a:solidFill>
              <a:latin typeface="Calibri" charset="0"/>
              <a:ea typeface="Calibri" charset="0"/>
              <a:cs typeface="Calibri" charset="0"/>
            </a:rPr>
            <a:t>connect to operations?</a:t>
          </a:r>
        </a:p>
      </dgm:t>
    </dgm:pt>
    <dgm:pt modelId="{79076524-A089-494D-A7C7-392FD6FEFFB9}" type="parTrans" cxnId="{AB8B7E5F-2D6B-514E-974C-F9ACB91163F7}">
      <dgm:prSet/>
      <dgm:spPr/>
      <dgm:t>
        <a:bodyPr/>
        <a:lstStyle/>
        <a:p>
          <a:endParaRPr lang="en-US"/>
        </a:p>
      </dgm:t>
    </dgm:pt>
    <dgm:pt modelId="{BFBBB927-93C4-7645-A96A-4746FF3380C2}" type="sibTrans" cxnId="{AB8B7E5F-2D6B-514E-974C-F9ACB91163F7}">
      <dgm:prSet/>
      <dgm:spPr/>
      <dgm:t>
        <a:bodyPr/>
        <a:lstStyle/>
        <a:p>
          <a:endParaRPr lang="en-US"/>
        </a:p>
      </dgm:t>
    </dgm:pt>
    <dgm:pt modelId="{2D4741DF-AF98-7444-BA41-5D1053FC08B4}">
      <dgm:prSet phldrT="[Text]" custT="1"/>
      <dgm:spPr>
        <a:ln>
          <a:solidFill>
            <a:srgbClr val="38A884"/>
          </a:solidFill>
        </a:ln>
      </dgm:spPr>
      <dgm:t>
        <a:bodyPr/>
        <a:lstStyle/>
        <a:p>
          <a:endParaRPr lang="en-US" sz="3200" dirty="0">
            <a:solidFill>
              <a:srgbClr val="000000"/>
            </a:solidFill>
            <a:latin typeface="Calibri" charset="0"/>
            <a:ea typeface="Calibri" charset="0"/>
            <a:cs typeface="Calibri" charset="0"/>
          </a:endParaRPr>
        </a:p>
      </dgm:t>
    </dgm:pt>
    <dgm:pt modelId="{BE212CE4-15C9-EA44-9A71-53598621A960}" type="parTrans" cxnId="{2F5AB7DE-8D23-2440-A082-18FB80BCDE5E}">
      <dgm:prSet/>
      <dgm:spPr/>
      <dgm:t>
        <a:bodyPr/>
        <a:lstStyle/>
        <a:p>
          <a:endParaRPr lang="en-US"/>
        </a:p>
      </dgm:t>
    </dgm:pt>
    <dgm:pt modelId="{184194B0-741B-014C-B5F1-864A583BE2AF}" type="sibTrans" cxnId="{2F5AB7DE-8D23-2440-A082-18FB80BCDE5E}">
      <dgm:prSet/>
      <dgm:spPr/>
      <dgm:t>
        <a:bodyPr/>
        <a:lstStyle/>
        <a:p>
          <a:endParaRPr lang="en-US"/>
        </a:p>
      </dgm:t>
    </dgm:pt>
    <dgm:pt modelId="{9011251D-713A-4943-9D97-B7A5AE5CA84E}">
      <dgm:prSet phldrT="[Text]" custT="1"/>
      <dgm:spPr>
        <a:ln>
          <a:solidFill>
            <a:srgbClr val="38A884"/>
          </a:solidFill>
        </a:ln>
      </dgm:spPr>
      <dgm:t>
        <a:bodyPr/>
        <a:lstStyle/>
        <a:p>
          <a:endParaRPr lang="en-US" sz="3200" dirty="0">
            <a:solidFill>
              <a:srgbClr val="000000"/>
            </a:solidFill>
            <a:latin typeface="Calibri" charset="0"/>
            <a:ea typeface="Calibri" charset="0"/>
            <a:cs typeface="Calibri" charset="0"/>
          </a:endParaRPr>
        </a:p>
      </dgm:t>
    </dgm:pt>
    <dgm:pt modelId="{A23C1E31-F233-A24B-8F95-C73F340CBD26}" type="parTrans" cxnId="{C1893D2D-B079-9E4A-B5D8-18A4A3589144}">
      <dgm:prSet/>
      <dgm:spPr/>
      <dgm:t>
        <a:bodyPr/>
        <a:lstStyle/>
        <a:p>
          <a:endParaRPr lang="en-US"/>
        </a:p>
      </dgm:t>
    </dgm:pt>
    <dgm:pt modelId="{3925CE78-E547-A644-BB20-025862F8A349}" type="sibTrans" cxnId="{C1893D2D-B079-9E4A-B5D8-18A4A3589144}">
      <dgm:prSet/>
      <dgm:spPr/>
      <dgm:t>
        <a:bodyPr/>
        <a:lstStyle/>
        <a:p>
          <a:endParaRPr lang="en-US"/>
        </a:p>
      </dgm:t>
    </dgm:pt>
    <dgm:pt modelId="{6410F61B-40D6-5F42-B5A7-66CD80FFA713}" type="pres">
      <dgm:prSet presAssocID="{18828CD0-0971-B64E-A103-23AF9905BF75}" presName="linear" presStyleCnt="0">
        <dgm:presLayoutVars>
          <dgm:dir/>
          <dgm:animLvl val="lvl"/>
          <dgm:resizeHandles val="exact"/>
        </dgm:presLayoutVars>
      </dgm:prSet>
      <dgm:spPr/>
    </dgm:pt>
    <dgm:pt modelId="{7DEE1A3E-393C-E540-BCC0-664860081A24}" type="pres">
      <dgm:prSet presAssocID="{9229333D-7F5D-D048-BACA-BAE4C5E7ADB8}" presName="parentLin" presStyleCnt="0"/>
      <dgm:spPr/>
    </dgm:pt>
    <dgm:pt modelId="{153E84DC-A776-924E-AD24-8C6389C8145F}" type="pres">
      <dgm:prSet presAssocID="{9229333D-7F5D-D048-BACA-BAE4C5E7ADB8}" presName="parentLeftMargin" presStyleLbl="node1" presStyleIdx="0" presStyleCnt="1"/>
      <dgm:spPr/>
    </dgm:pt>
    <dgm:pt modelId="{0BD16CB0-5CDB-9D43-8B13-C61D141E1BEA}" type="pres">
      <dgm:prSet presAssocID="{9229333D-7F5D-D048-BACA-BAE4C5E7ADB8}" presName="parentText" presStyleLbl="node1" presStyleIdx="0" presStyleCnt="1" custScaleX="69664" custScaleY="63759" custLinFactNeighborX="10424" custLinFactNeighborY="-17423">
        <dgm:presLayoutVars>
          <dgm:chMax val="0"/>
          <dgm:bulletEnabled val="1"/>
        </dgm:presLayoutVars>
      </dgm:prSet>
      <dgm:spPr/>
    </dgm:pt>
    <dgm:pt modelId="{F2BCE5DE-3EAA-184B-9656-50141A7A97DB}" type="pres">
      <dgm:prSet presAssocID="{9229333D-7F5D-D048-BACA-BAE4C5E7ADB8}" presName="negativeSpace" presStyleCnt="0"/>
      <dgm:spPr/>
    </dgm:pt>
    <dgm:pt modelId="{1491E79D-384A-8142-A055-FF4C16B6F9CA}" type="pres">
      <dgm:prSet presAssocID="{9229333D-7F5D-D048-BACA-BAE4C5E7ADB8}" presName="childText" presStyleLbl="conFgAcc1" presStyleIdx="0" presStyleCnt="1" custLinFactNeighborY="17689">
        <dgm:presLayoutVars>
          <dgm:bulletEnabled val="1"/>
        </dgm:presLayoutVars>
      </dgm:prSet>
      <dgm:spPr/>
    </dgm:pt>
  </dgm:ptLst>
  <dgm:cxnLst>
    <dgm:cxn modelId="{8DE33005-7A61-7B46-85B3-B283EE4570DA}" type="presOf" srcId="{9229333D-7F5D-D048-BACA-BAE4C5E7ADB8}" destId="{153E84DC-A776-924E-AD24-8C6389C8145F}" srcOrd="0" destOrd="0" presId="urn:microsoft.com/office/officeart/2005/8/layout/list1"/>
    <dgm:cxn modelId="{3A22EC12-9986-D946-A6DF-380A4849438F}" type="presOf" srcId="{2D4741DF-AF98-7444-BA41-5D1053FC08B4}" destId="{1491E79D-384A-8142-A055-FF4C16B6F9CA}" srcOrd="0" destOrd="1" presId="urn:microsoft.com/office/officeart/2005/8/layout/list1"/>
    <dgm:cxn modelId="{ECC3F728-D484-0848-BC9C-A7142191B7DC}" srcId="{9229333D-7F5D-D048-BACA-BAE4C5E7ADB8}" destId="{21209FEE-C4E1-024A-999B-4FA1C0847277}" srcOrd="0" destOrd="0" parTransId="{4296B8A6-1CB2-4647-B85D-7A97EBCAD0C5}" sibTransId="{ACDB9F6C-FEE9-3748-971D-AAD0EFE9BD54}"/>
    <dgm:cxn modelId="{C1893D2D-B079-9E4A-B5D8-18A4A3589144}" srcId="{9229333D-7F5D-D048-BACA-BAE4C5E7ADB8}" destId="{9011251D-713A-4943-9D97-B7A5AE5CA84E}" srcOrd="3" destOrd="0" parTransId="{A23C1E31-F233-A24B-8F95-C73F340CBD26}" sibTransId="{3925CE78-E547-A644-BB20-025862F8A349}"/>
    <dgm:cxn modelId="{8B84075D-1F61-BB40-A37D-9839A2C68D31}" type="presOf" srcId="{21209FEE-C4E1-024A-999B-4FA1C0847277}" destId="{1491E79D-384A-8142-A055-FF4C16B6F9CA}" srcOrd="0" destOrd="0" presId="urn:microsoft.com/office/officeart/2005/8/layout/list1"/>
    <dgm:cxn modelId="{AB8B7E5F-2D6B-514E-974C-F9ACB91163F7}" srcId="{9229333D-7F5D-D048-BACA-BAE4C5E7ADB8}" destId="{C6E5DC8B-3D50-D940-8A66-C394091C6E40}" srcOrd="4" destOrd="0" parTransId="{79076524-A089-494D-A7C7-392FD6FEFFB9}" sibTransId="{BFBBB927-93C4-7645-A96A-4746FF3380C2}"/>
    <dgm:cxn modelId="{57130192-2BBE-F946-A764-6A4755D7CA0B}" srcId="{18828CD0-0971-B64E-A103-23AF9905BF75}" destId="{9229333D-7F5D-D048-BACA-BAE4C5E7ADB8}" srcOrd="0" destOrd="0" parTransId="{98CA103C-81AF-A140-9AE9-A0A3FFDCE5C4}" sibTransId="{C02BF150-0F13-EC43-82FB-3DB32FF189FB}"/>
    <dgm:cxn modelId="{305B1D9E-7660-7149-9D31-E80FA589D6CC}" type="presOf" srcId="{9229333D-7F5D-D048-BACA-BAE4C5E7ADB8}" destId="{0BD16CB0-5CDB-9D43-8B13-C61D141E1BEA}" srcOrd="1" destOrd="0" presId="urn:microsoft.com/office/officeart/2005/8/layout/list1"/>
    <dgm:cxn modelId="{DEF87D9F-5DC3-694E-B4A0-7919E3464568}" type="presOf" srcId="{9011251D-713A-4943-9D97-B7A5AE5CA84E}" destId="{1491E79D-384A-8142-A055-FF4C16B6F9CA}" srcOrd="0" destOrd="3" presId="urn:microsoft.com/office/officeart/2005/8/layout/list1"/>
    <dgm:cxn modelId="{2E6B42A0-45C7-5742-A82E-C96A359CC6FB}" type="presOf" srcId="{18828CD0-0971-B64E-A103-23AF9905BF75}" destId="{6410F61B-40D6-5F42-B5A7-66CD80FFA713}" srcOrd="0" destOrd="0" presId="urn:microsoft.com/office/officeart/2005/8/layout/list1"/>
    <dgm:cxn modelId="{0B972EBF-BEDE-5B41-B59C-B70C01B9419B}" type="presOf" srcId="{C6E5DC8B-3D50-D940-8A66-C394091C6E40}" destId="{1491E79D-384A-8142-A055-FF4C16B6F9CA}" srcOrd="0" destOrd="4" presId="urn:microsoft.com/office/officeart/2005/8/layout/list1"/>
    <dgm:cxn modelId="{50E52ED4-2252-5E47-833B-1CBD041A1B22}" type="presOf" srcId="{CD54C731-7A89-1A48-AD68-75B53B3298AD}" destId="{1491E79D-384A-8142-A055-FF4C16B6F9CA}" srcOrd="0" destOrd="2" presId="urn:microsoft.com/office/officeart/2005/8/layout/list1"/>
    <dgm:cxn modelId="{2F5AB7DE-8D23-2440-A082-18FB80BCDE5E}" srcId="{9229333D-7F5D-D048-BACA-BAE4C5E7ADB8}" destId="{2D4741DF-AF98-7444-BA41-5D1053FC08B4}" srcOrd="1" destOrd="0" parTransId="{BE212CE4-15C9-EA44-9A71-53598621A960}" sibTransId="{184194B0-741B-014C-B5F1-864A583BE2AF}"/>
    <dgm:cxn modelId="{A2B6FDFF-4B88-F94D-B29E-8C89E07FD608}" srcId="{9229333D-7F5D-D048-BACA-BAE4C5E7ADB8}" destId="{CD54C731-7A89-1A48-AD68-75B53B3298AD}" srcOrd="2" destOrd="0" parTransId="{0A880E4D-1D52-CC47-9A68-69A80D505FD4}" sibTransId="{1D04648F-CF7C-2749-BBBC-9BF8F1FDCCD7}"/>
    <dgm:cxn modelId="{5690EAF8-FBF3-2348-BAD4-1674CB97EEFE}" type="presParOf" srcId="{6410F61B-40D6-5F42-B5A7-66CD80FFA713}" destId="{7DEE1A3E-393C-E540-BCC0-664860081A24}" srcOrd="0" destOrd="0" presId="urn:microsoft.com/office/officeart/2005/8/layout/list1"/>
    <dgm:cxn modelId="{04ABE828-BF5E-7945-A5DE-6F8841901CBB}" type="presParOf" srcId="{7DEE1A3E-393C-E540-BCC0-664860081A24}" destId="{153E84DC-A776-924E-AD24-8C6389C8145F}" srcOrd="0" destOrd="0" presId="urn:microsoft.com/office/officeart/2005/8/layout/list1"/>
    <dgm:cxn modelId="{8412E11C-9434-1F43-8741-43FCA53AACA9}" type="presParOf" srcId="{7DEE1A3E-393C-E540-BCC0-664860081A24}" destId="{0BD16CB0-5CDB-9D43-8B13-C61D141E1BEA}" srcOrd="1" destOrd="0" presId="urn:microsoft.com/office/officeart/2005/8/layout/list1"/>
    <dgm:cxn modelId="{ACD6E982-0657-6748-A618-79950D77D9A5}" type="presParOf" srcId="{6410F61B-40D6-5F42-B5A7-66CD80FFA713}" destId="{F2BCE5DE-3EAA-184B-9656-50141A7A97DB}" srcOrd="1" destOrd="0" presId="urn:microsoft.com/office/officeart/2005/8/layout/list1"/>
    <dgm:cxn modelId="{CA8230E1-12FB-9148-BDD3-6EE696B274FD}" type="presParOf" srcId="{6410F61B-40D6-5F42-B5A7-66CD80FFA713}" destId="{1491E79D-384A-8142-A055-FF4C16B6F9CA}"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97B15AE-8261-7B4D-BEE3-A2E768A78C75}" type="doc">
      <dgm:prSet loTypeId="urn:microsoft.com/office/officeart/2008/layout/VerticalCurvedList" loCatId="" qsTypeId="urn:microsoft.com/office/officeart/2005/8/quickstyle/simple1" qsCatId="simple" csTypeId="urn:microsoft.com/office/officeart/2005/8/colors/colorful5" csCatId="colorful" phldr="1"/>
      <dgm:spPr/>
      <dgm:t>
        <a:bodyPr/>
        <a:lstStyle/>
        <a:p>
          <a:endParaRPr lang="en-US"/>
        </a:p>
      </dgm:t>
    </dgm:pt>
    <dgm:pt modelId="{AE1CFBD5-E4D9-F74B-A970-CE52A2BB5D45}">
      <dgm:prSet phldrT="[Text]" custT="1"/>
      <dgm:spPr/>
      <dgm:t>
        <a:bodyPr/>
        <a:lstStyle/>
        <a:p>
          <a:pPr rtl="0"/>
          <a:r>
            <a:rPr lang="en-US" sz="2800" dirty="0">
              <a:latin typeface="Calibri" charset="0"/>
              <a:ea typeface="Calibri" charset="0"/>
              <a:cs typeface="Calibri" charset="0"/>
            </a:rPr>
            <a:t>What content changes occur from grade to grade?</a:t>
          </a:r>
        </a:p>
      </dgm:t>
    </dgm:pt>
    <dgm:pt modelId="{E832B1BA-2523-F543-8506-B7C70CF3B507}" type="parTrans" cxnId="{2375E63F-A598-DD43-A8B4-9142C85AE9F2}">
      <dgm:prSet/>
      <dgm:spPr/>
      <dgm:t>
        <a:bodyPr/>
        <a:lstStyle/>
        <a:p>
          <a:endParaRPr lang="en-US"/>
        </a:p>
      </dgm:t>
    </dgm:pt>
    <dgm:pt modelId="{FEB8911F-C8CF-E241-9EB6-434209BECCAC}" type="sibTrans" cxnId="{2375E63F-A598-DD43-A8B4-9142C85AE9F2}">
      <dgm:prSet/>
      <dgm:spPr/>
      <dgm:t>
        <a:bodyPr/>
        <a:lstStyle/>
        <a:p>
          <a:endParaRPr lang="en-US"/>
        </a:p>
      </dgm:t>
    </dgm:pt>
    <dgm:pt modelId="{A70D2538-3913-EF4A-B7ED-EA003FCAF2A0}">
      <dgm:prSet custT="1"/>
      <dgm:spPr/>
      <dgm:t>
        <a:bodyPr/>
        <a:lstStyle/>
        <a:p>
          <a:pPr rtl="0"/>
          <a:r>
            <a:rPr lang="en-US" sz="2800" dirty="0">
              <a:latin typeface="Calibri" charset="0"/>
              <a:ea typeface="Calibri" charset="0"/>
              <a:cs typeface="Calibri" charset="0"/>
            </a:rPr>
            <a:t>Where are concepts introduced, developed, and finalized?</a:t>
          </a:r>
        </a:p>
      </dgm:t>
    </dgm:pt>
    <dgm:pt modelId="{672B3738-CB70-D64F-ABA2-EE9EB77FCB21}" type="parTrans" cxnId="{D18A0ECA-FC98-EE47-A5E3-348D24F1B838}">
      <dgm:prSet/>
      <dgm:spPr/>
      <dgm:t>
        <a:bodyPr/>
        <a:lstStyle/>
        <a:p>
          <a:endParaRPr lang="en-US"/>
        </a:p>
      </dgm:t>
    </dgm:pt>
    <dgm:pt modelId="{76C099FF-64C2-F648-A32D-E62BB428A086}" type="sibTrans" cxnId="{D18A0ECA-FC98-EE47-A5E3-348D24F1B838}">
      <dgm:prSet/>
      <dgm:spPr/>
      <dgm:t>
        <a:bodyPr/>
        <a:lstStyle/>
        <a:p>
          <a:endParaRPr lang="en-US"/>
        </a:p>
      </dgm:t>
    </dgm:pt>
    <dgm:pt modelId="{99AC2CA2-0B44-F94F-9824-FEECA35518AF}">
      <dgm:prSet custT="1"/>
      <dgm:spPr/>
      <dgm:t>
        <a:bodyPr/>
        <a:lstStyle/>
        <a:p>
          <a:pPr rtl="0"/>
          <a:r>
            <a:rPr lang="en-US" sz="2800" dirty="0">
              <a:latin typeface="Calibri" charset="0"/>
              <a:ea typeface="Calibri" charset="0"/>
              <a:cs typeface="Calibri" charset="0"/>
            </a:rPr>
            <a:t>Does an idea or skill get more complex, and if so, how?</a:t>
          </a:r>
        </a:p>
      </dgm:t>
    </dgm:pt>
    <dgm:pt modelId="{559D635A-11EF-B04D-93DE-159ACB083ED6}" type="parTrans" cxnId="{573AEFB8-307A-F945-990B-C19D4FD1D489}">
      <dgm:prSet/>
      <dgm:spPr/>
      <dgm:t>
        <a:bodyPr/>
        <a:lstStyle/>
        <a:p>
          <a:endParaRPr lang="en-US"/>
        </a:p>
      </dgm:t>
    </dgm:pt>
    <dgm:pt modelId="{27210768-1C84-9944-80D9-D078DA9A2C8C}" type="sibTrans" cxnId="{573AEFB8-307A-F945-990B-C19D4FD1D489}">
      <dgm:prSet/>
      <dgm:spPr/>
      <dgm:t>
        <a:bodyPr/>
        <a:lstStyle/>
        <a:p>
          <a:endParaRPr lang="en-US"/>
        </a:p>
      </dgm:t>
    </dgm:pt>
    <dgm:pt modelId="{2E39FAEE-4F39-6246-B25A-11FEE30260BC}">
      <dgm:prSet custT="1"/>
      <dgm:spPr/>
      <dgm:t>
        <a:bodyPr/>
        <a:lstStyle/>
        <a:p>
          <a:pPr rtl="0"/>
          <a:r>
            <a:rPr lang="en-US" sz="2200" dirty="0">
              <a:latin typeface="Calibri" charset="0"/>
              <a:ea typeface="Calibri" charset="0"/>
              <a:cs typeface="Calibri" charset="0"/>
            </a:rPr>
            <a:t>How are the components of </a:t>
          </a:r>
          <a:r>
            <a:rPr lang="en-US" sz="2200" i="1" dirty="0">
              <a:latin typeface="Calibri" charset="0"/>
              <a:ea typeface="Calibri" charset="0"/>
              <a:cs typeface="Calibri" charset="0"/>
            </a:rPr>
            <a:t>rigor</a:t>
          </a:r>
          <a:r>
            <a:rPr lang="en-US" sz="2200" dirty="0">
              <a:latin typeface="Calibri" charset="0"/>
              <a:ea typeface="Calibri" charset="0"/>
              <a:cs typeface="Calibri" charset="0"/>
            </a:rPr>
            <a:t> (conceptual understanding, procedural skills and fluency, and application) evident in the standards?</a:t>
          </a:r>
        </a:p>
      </dgm:t>
    </dgm:pt>
    <dgm:pt modelId="{35A57DA8-2DC5-AC42-9A15-D18DFF84CE6C}" type="parTrans" cxnId="{2D9A302C-9579-8C40-8F12-4595915544B2}">
      <dgm:prSet/>
      <dgm:spPr/>
      <dgm:t>
        <a:bodyPr/>
        <a:lstStyle/>
        <a:p>
          <a:endParaRPr lang="en-US"/>
        </a:p>
      </dgm:t>
    </dgm:pt>
    <dgm:pt modelId="{4CD1E069-EB8C-A84F-B03D-C7E311A4847D}" type="sibTrans" cxnId="{2D9A302C-9579-8C40-8F12-4595915544B2}">
      <dgm:prSet/>
      <dgm:spPr/>
      <dgm:t>
        <a:bodyPr/>
        <a:lstStyle/>
        <a:p>
          <a:endParaRPr lang="en-US"/>
        </a:p>
      </dgm:t>
    </dgm:pt>
    <dgm:pt modelId="{DEC8F9DF-EA16-0049-83A8-A9BCE8799C28}">
      <dgm:prSet custT="1"/>
      <dgm:spPr/>
      <dgm:t>
        <a:bodyPr/>
        <a:lstStyle/>
        <a:p>
          <a:pPr rtl="0"/>
          <a:r>
            <a:rPr lang="en-US" sz="2800" dirty="0">
              <a:latin typeface="Calibri" charset="0"/>
              <a:ea typeface="Calibri" charset="0"/>
              <a:cs typeface="Calibri" charset="0"/>
            </a:rPr>
            <a:t>How do the components of rigor change as the big idea is developed across the grades? </a:t>
          </a:r>
        </a:p>
      </dgm:t>
    </dgm:pt>
    <dgm:pt modelId="{81E0DE12-7BC4-8445-A0C9-64BB9063C8E1}" type="parTrans" cxnId="{5A9AE41A-4CC0-2948-88C7-16802C90086C}">
      <dgm:prSet/>
      <dgm:spPr/>
      <dgm:t>
        <a:bodyPr/>
        <a:lstStyle/>
        <a:p>
          <a:endParaRPr lang="en-US"/>
        </a:p>
      </dgm:t>
    </dgm:pt>
    <dgm:pt modelId="{2A9DE7A4-28EE-7C4B-B6C8-3DA640C3B378}" type="sibTrans" cxnId="{5A9AE41A-4CC0-2948-88C7-16802C90086C}">
      <dgm:prSet/>
      <dgm:spPr/>
      <dgm:t>
        <a:bodyPr/>
        <a:lstStyle/>
        <a:p>
          <a:endParaRPr lang="en-US"/>
        </a:p>
      </dgm:t>
    </dgm:pt>
    <dgm:pt modelId="{15D514AD-8595-0B44-9E7A-8EEE2A5F6703}" type="pres">
      <dgm:prSet presAssocID="{197B15AE-8261-7B4D-BEE3-A2E768A78C75}" presName="Name0" presStyleCnt="0">
        <dgm:presLayoutVars>
          <dgm:chMax val="7"/>
          <dgm:chPref val="7"/>
          <dgm:dir/>
        </dgm:presLayoutVars>
      </dgm:prSet>
      <dgm:spPr/>
    </dgm:pt>
    <dgm:pt modelId="{859C4A20-BA0E-0044-9536-E6B7CB053F99}" type="pres">
      <dgm:prSet presAssocID="{197B15AE-8261-7B4D-BEE3-A2E768A78C75}" presName="Name1" presStyleCnt="0"/>
      <dgm:spPr/>
    </dgm:pt>
    <dgm:pt modelId="{23DA327C-C0F0-B94B-A116-A82EFAAB337B}" type="pres">
      <dgm:prSet presAssocID="{197B15AE-8261-7B4D-BEE3-A2E768A78C75}" presName="cycle" presStyleCnt="0"/>
      <dgm:spPr/>
    </dgm:pt>
    <dgm:pt modelId="{41562691-7B17-114D-8602-7F79ADC75996}" type="pres">
      <dgm:prSet presAssocID="{197B15AE-8261-7B4D-BEE3-A2E768A78C75}" presName="srcNode" presStyleLbl="node1" presStyleIdx="0" presStyleCnt="5"/>
      <dgm:spPr/>
    </dgm:pt>
    <dgm:pt modelId="{B2360BEF-80B7-2C4D-B109-222AC25E4499}" type="pres">
      <dgm:prSet presAssocID="{197B15AE-8261-7B4D-BEE3-A2E768A78C75}" presName="conn" presStyleLbl="parChTrans1D2" presStyleIdx="0" presStyleCnt="1"/>
      <dgm:spPr/>
    </dgm:pt>
    <dgm:pt modelId="{71FC7261-8D33-774A-862E-529EF14032D7}" type="pres">
      <dgm:prSet presAssocID="{197B15AE-8261-7B4D-BEE3-A2E768A78C75}" presName="extraNode" presStyleLbl="node1" presStyleIdx="0" presStyleCnt="5"/>
      <dgm:spPr/>
    </dgm:pt>
    <dgm:pt modelId="{1B807CD6-2F1E-0A47-9AAB-7FBBAA42DFC0}" type="pres">
      <dgm:prSet presAssocID="{197B15AE-8261-7B4D-BEE3-A2E768A78C75}" presName="dstNode" presStyleLbl="node1" presStyleIdx="0" presStyleCnt="5"/>
      <dgm:spPr/>
    </dgm:pt>
    <dgm:pt modelId="{E768F497-FE9A-E54E-9809-5144CEBEAF6C}" type="pres">
      <dgm:prSet presAssocID="{AE1CFBD5-E4D9-F74B-A970-CE52A2BB5D45}" presName="text_1" presStyleLbl="node1" presStyleIdx="0" presStyleCnt="5">
        <dgm:presLayoutVars>
          <dgm:bulletEnabled val="1"/>
        </dgm:presLayoutVars>
      </dgm:prSet>
      <dgm:spPr/>
    </dgm:pt>
    <dgm:pt modelId="{1467435F-C798-374D-8F18-31450B6D6E5D}" type="pres">
      <dgm:prSet presAssocID="{AE1CFBD5-E4D9-F74B-A970-CE52A2BB5D45}" presName="accent_1" presStyleCnt="0"/>
      <dgm:spPr/>
    </dgm:pt>
    <dgm:pt modelId="{EAD3E928-A2A9-2D4E-AE37-A5F0B1946D93}" type="pres">
      <dgm:prSet presAssocID="{AE1CFBD5-E4D9-F74B-A970-CE52A2BB5D45}" presName="accentRepeatNode" presStyleLbl="solidFgAcc1" presStyleIdx="0" presStyleCnt="5"/>
      <dgm:spPr/>
    </dgm:pt>
    <dgm:pt modelId="{CDAF5CB9-7665-6548-A558-B3A691A5CE2D}" type="pres">
      <dgm:prSet presAssocID="{A70D2538-3913-EF4A-B7ED-EA003FCAF2A0}" presName="text_2" presStyleLbl="node1" presStyleIdx="1" presStyleCnt="5">
        <dgm:presLayoutVars>
          <dgm:bulletEnabled val="1"/>
        </dgm:presLayoutVars>
      </dgm:prSet>
      <dgm:spPr/>
    </dgm:pt>
    <dgm:pt modelId="{FB4542FE-6746-E048-B3C1-5B0321E5D737}" type="pres">
      <dgm:prSet presAssocID="{A70D2538-3913-EF4A-B7ED-EA003FCAF2A0}" presName="accent_2" presStyleCnt="0"/>
      <dgm:spPr/>
    </dgm:pt>
    <dgm:pt modelId="{D333ED3A-EF2E-9C40-B0DA-CBBA26765BBE}" type="pres">
      <dgm:prSet presAssocID="{A70D2538-3913-EF4A-B7ED-EA003FCAF2A0}" presName="accentRepeatNode" presStyleLbl="solidFgAcc1" presStyleIdx="1" presStyleCnt="5"/>
      <dgm:spPr/>
    </dgm:pt>
    <dgm:pt modelId="{8F1AF19F-3735-A144-8B9B-97B2E3A16BEF}" type="pres">
      <dgm:prSet presAssocID="{99AC2CA2-0B44-F94F-9824-FEECA35518AF}" presName="text_3" presStyleLbl="node1" presStyleIdx="2" presStyleCnt="5">
        <dgm:presLayoutVars>
          <dgm:bulletEnabled val="1"/>
        </dgm:presLayoutVars>
      </dgm:prSet>
      <dgm:spPr/>
    </dgm:pt>
    <dgm:pt modelId="{67D40F32-0290-6F47-A76E-123C5365A898}" type="pres">
      <dgm:prSet presAssocID="{99AC2CA2-0B44-F94F-9824-FEECA35518AF}" presName="accent_3" presStyleCnt="0"/>
      <dgm:spPr/>
    </dgm:pt>
    <dgm:pt modelId="{28ACC420-94B3-2B4B-AA1B-9688D64941B0}" type="pres">
      <dgm:prSet presAssocID="{99AC2CA2-0B44-F94F-9824-FEECA35518AF}" presName="accentRepeatNode" presStyleLbl="solidFgAcc1" presStyleIdx="2" presStyleCnt="5"/>
      <dgm:spPr/>
    </dgm:pt>
    <dgm:pt modelId="{62158B10-F071-3C4B-BFFC-2CD48B04FA47}" type="pres">
      <dgm:prSet presAssocID="{2E39FAEE-4F39-6246-B25A-11FEE30260BC}" presName="text_4" presStyleLbl="node1" presStyleIdx="3" presStyleCnt="5">
        <dgm:presLayoutVars>
          <dgm:bulletEnabled val="1"/>
        </dgm:presLayoutVars>
      </dgm:prSet>
      <dgm:spPr/>
    </dgm:pt>
    <dgm:pt modelId="{00D2BD94-73E8-E544-8BA2-659458062272}" type="pres">
      <dgm:prSet presAssocID="{2E39FAEE-4F39-6246-B25A-11FEE30260BC}" presName="accent_4" presStyleCnt="0"/>
      <dgm:spPr/>
    </dgm:pt>
    <dgm:pt modelId="{26F5D2AF-02B4-1548-B60C-5AE818EAD656}" type="pres">
      <dgm:prSet presAssocID="{2E39FAEE-4F39-6246-B25A-11FEE30260BC}" presName="accentRepeatNode" presStyleLbl="solidFgAcc1" presStyleIdx="3" presStyleCnt="5"/>
      <dgm:spPr/>
    </dgm:pt>
    <dgm:pt modelId="{D8B70A98-4FC3-A943-8D5B-A7077D4869DC}" type="pres">
      <dgm:prSet presAssocID="{DEC8F9DF-EA16-0049-83A8-A9BCE8799C28}" presName="text_5" presStyleLbl="node1" presStyleIdx="4" presStyleCnt="5">
        <dgm:presLayoutVars>
          <dgm:bulletEnabled val="1"/>
        </dgm:presLayoutVars>
      </dgm:prSet>
      <dgm:spPr/>
    </dgm:pt>
    <dgm:pt modelId="{ABB1F906-75F8-3348-9117-A0F00751CF55}" type="pres">
      <dgm:prSet presAssocID="{DEC8F9DF-EA16-0049-83A8-A9BCE8799C28}" presName="accent_5" presStyleCnt="0"/>
      <dgm:spPr/>
    </dgm:pt>
    <dgm:pt modelId="{468DD1BD-8C5A-3646-BF63-EB7874D87055}" type="pres">
      <dgm:prSet presAssocID="{DEC8F9DF-EA16-0049-83A8-A9BCE8799C28}" presName="accentRepeatNode" presStyleLbl="solidFgAcc1" presStyleIdx="4" presStyleCnt="5"/>
      <dgm:spPr/>
    </dgm:pt>
  </dgm:ptLst>
  <dgm:cxnLst>
    <dgm:cxn modelId="{57AD0205-115E-F04A-9BF1-52E170283118}" type="presOf" srcId="{FEB8911F-C8CF-E241-9EB6-434209BECCAC}" destId="{B2360BEF-80B7-2C4D-B109-222AC25E4499}" srcOrd="0" destOrd="0" presId="urn:microsoft.com/office/officeart/2008/layout/VerticalCurvedList"/>
    <dgm:cxn modelId="{5A9AE41A-4CC0-2948-88C7-16802C90086C}" srcId="{197B15AE-8261-7B4D-BEE3-A2E768A78C75}" destId="{DEC8F9DF-EA16-0049-83A8-A9BCE8799C28}" srcOrd="4" destOrd="0" parTransId="{81E0DE12-7BC4-8445-A0C9-64BB9063C8E1}" sibTransId="{2A9DE7A4-28EE-7C4B-B6C8-3DA640C3B378}"/>
    <dgm:cxn modelId="{2D9A302C-9579-8C40-8F12-4595915544B2}" srcId="{197B15AE-8261-7B4D-BEE3-A2E768A78C75}" destId="{2E39FAEE-4F39-6246-B25A-11FEE30260BC}" srcOrd="3" destOrd="0" parTransId="{35A57DA8-2DC5-AC42-9A15-D18DFF84CE6C}" sibTransId="{4CD1E069-EB8C-A84F-B03D-C7E311A4847D}"/>
    <dgm:cxn modelId="{CEC1483E-9B3E-1E49-86D5-00089D5C41A3}" type="presOf" srcId="{DEC8F9DF-EA16-0049-83A8-A9BCE8799C28}" destId="{D8B70A98-4FC3-A943-8D5B-A7077D4869DC}" srcOrd="0" destOrd="0" presId="urn:microsoft.com/office/officeart/2008/layout/VerticalCurvedList"/>
    <dgm:cxn modelId="{2375E63F-A598-DD43-A8B4-9142C85AE9F2}" srcId="{197B15AE-8261-7B4D-BEE3-A2E768A78C75}" destId="{AE1CFBD5-E4D9-F74B-A970-CE52A2BB5D45}" srcOrd="0" destOrd="0" parTransId="{E832B1BA-2523-F543-8506-B7C70CF3B507}" sibTransId="{FEB8911F-C8CF-E241-9EB6-434209BECCAC}"/>
    <dgm:cxn modelId="{1D89CB4C-C033-1341-BC53-3CD905622A0C}" type="presOf" srcId="{99AC2CA2-0B44-F94F-9824-FEECA35518AF}" destId="{8F1AF19F-3735-A144-8B9B-97B2E3A16BEF}" srcOrd="0" destOrd="0" presId="urn:microsoft.com/office/officeart/2008/layout/VerticalCurvedList"/>
    <dgm:cxn modelId="{2AF3875C-7535-DC4C-8FDC-38F38C52576E}" type="presOf" srcId="{A70D2538-3913-EF4A-B7ED-EA003FCAF2A0}" destId="{CDAF5CB9-7665-6548-A558-B3A691A5CE2D}" srcOrd="0" destOrd="0" presId="urn:microsoft.com/office/officeart/2008/layout/VerticalCurvedList"/>
    <dgm:cxn modelId="{12CA0460-F627-8748-AE4B-6175ED2117B6}" type="presOf" srcId="{AE1CFBD5-E4D9-F74B-A970-CE52A2BB5D45}" destId="{E768F497-FE9A-E54E-9809-5144CEBEAF6C}" srcOrd="0" destOrd="0" presId="urn:microsoft.com/office/officeart/2008/layout/VerticalCurvedList"/>
    <dgm:cxn modelId="{F4BCC38D-AC78-B444-85D6-805C89921477}" type="presOf" srcId="{197B15AE-8261-7B4D-BEE3-A2E768A78C75}" destId="{15D514AD-8595-0B44-9E7A-8EEE2A5F6703}" srcOrd="0" destOrd="0" presId="urn:microsoft.com/office/officeart/2008/layout/VerticalCurvedList"/>
    <dgm:cxn modelId="{573AEFB8-307A-F945-990B-C19D4FD1D489}" srcId="{197B15AE-8261-7B4D-BEE3-A2E768A78C75}" destId="{99AC2CA2-0B44-F94F-9824-FEECA35518AF}" srcOrd="2" destOrd="0" parTransId="{559D635A-11EF-B04D-93DE-159ACB083ED6}" sibTransId="{27210768-1C84-9944-80D9-D078DA9A2C8C}"/>
    <dgm:cxn modelId="{D18A0ECA-FC98-EE47-A5E3-348D24F1B838}" srcId="{197B15AE-8261-7B4D-BEE3-A2E768A78C75}" destId="{A70D2538-3913-EF4A-B7ED-EA003FCAF2A0}" srcOrd="1" destOrd="0" parTransId="{672B3738-CB70-D64F-ABA2-EE9EB77FCB21}" sibTransId="{76C099FF-64C2-F648-A32D-E62BB428A086}"/>
    <dgm:cxn modelId="{C04474EF-AA8C-7448-9251-02E6CDF1FDF9}" type="presOf" srcId="{2E39FAEE-4F39-6246-B25A-11FEE30260BC}" destId="{62158B10-F071-3C4B-BFFC-2CD48B04FA47}" srcOrd="0" destOrd="0" presId="urn:microsoft.com/office/officeart/2008/layout/VerticalCurvedList"/>
    <dgm:cxn modelId="{355C6AAF-1B3D-8E45-8799-BD29F811E93A}" type="presParOf" srcId="{15D514AD-8595-0B44-9E7A-8EEE2A5F6703}" destId="{859C4A20-BA0E-0044-9536-E6B7CB053F99}" srcOrd="0" destOrd="0" presId="urn:microsoft.com/office/officeart/2008/layout/VerticalCurvedList"/>
    <dgm:cxn modelId="{187E6377-8DB0-7B43-8CC9-A9744E11D54F}" type="presParOf" srcId="{859C4A20-BA0E-0044-9536-E6B7CB053F99}" destId="{23DA327C-C0F0-B94B-A116-A82EFAAB337B}" srcOrd="0" destOrd="0" presId="urn:microsoft.com/office/officeart/2008/layout/VerticalCurvedList"/>
    <dgm:cxn modelId="{6DD8D522-5FE2-554B-AE83-AED2D5A02A71}" type="presParOf" srcId="{23DA327C-C0F0-B94B-A116-A82EFAAB337B}" destId="{41562691-7B17-114D-8602-7F79ADC75996}" srcOrd="0" destOrd="0" presId="urn:microsoft.com/office/officeart/2008/layout/VerticalCurvedList"/>
    <dgm:cxn modelId="{6F99FD96-A2BE-274A-91B7-C7C92031289C}" type="presParOf" srcId="{23DA327C-C0F0-B94B-A116-A82EFAAB337B}" destId="{B2360BEF-80B7-2C4D-B109-222AC25E4499}" srcOrd="1" destOrd="0" presId="urn:microsoft.com/office/officeart/2008/layout/VerticalCurvedList"/>
    <dgm:cxn modelId="{EB60FF5B-B987-6F45-8974-1948EC517320}" type="presParOf" srcId="{23DA327C-C0F0-B94B-A116-A82EFAAB337B}" destId="{71FC7261-8D33-774A-862E-529EF14032D7}" srcOrd="2" destOrd="0" presId="urn:microsoft.com/office/officeart/2008/layout/VerticalCurvedList"/>
    <dgm:cxn modelId="{E78ECC5E-15B2-454E-99D3-BC98073FE70D}" type="presParOf" srcId="{23DA327C-C0F0-B94B-A116-A82EFAAB337B}" destId="{1B807CD6-2F1E-0A47-9AAB-7FBBAA42DFC0}" srcOrd="3" destOrd="0" presId="urn:microsoft.com/office/officeart/2008/layout/VerticalCurvedList"/>
    <dgm:cxn modelId="{8119EDEA-3CDF-D14D-B13C-5B7836C94A75}" type="presParOf" srcId="{859C4A20-BA0E-0044-9536-E6B7CB053F99}" destId="{E768F497-FE9A-E54E-9809-5144CEBEAF6C}" srcOrd="1" destOrd="0" presId="urn:microsoft.com/office/officeart/2008/layout/VerticalCurvedList"/>
    <dgm:cxn modelId="{DB263FCB-C9FE-C44C-AC39-6C1355239A3A}" type="presParOf" srcId="{859C4A20-BA0E-0044-9536-E6B7CB053F99}" destId="{1467435F-C798-374D-8F18-31450B6D6E5D}" srcOrd="2" destOrd="0" presId="urn:microsoft.com/office/officeart/2008/layout/VerticalCurvedList"/>
    <dgm:cxn modelId="{4FCDE2F1-FD8C-E843-9AB6-A0CD1F72361D}" type="presParOf" srcId="{1467435F-C798-374D-8F18-31450B6D6E5D}" destId="{EAD3E928-A2A9-2D4E-AE37-A5F0B1946D93}" srcOrd="0" destOrd="0" presId="urn:microsoft.com/office/officeart/2008/layout/VerticalCurvedList"/>
    <dgm:cxn modelId="{D77411C2-9F3C-E943-9BDD-1BB833C6F8E5}" type="presParOf" srcId="{859C4A20-BA0E-0044-9536-E6B7CB053F99}" destId="{CDAF5CB9-7665-6548-A558-B3A691A5CE2D}" srcOrd="3" destOrd="0" presId="urn:microsoft.com/office/officeart/2008/layout/VerticalCurvedList"/>
    <dgm:cxn modelId="{1745D6FE-48CF-1241-96F0-38FE5AF5665C}" type="presParOf" srcId="{859C4A20-BA0E-0044-9536-E6B7CB053F99}" destId="{FB4542FE-6746-E048-B3C1-5B0321E5D737}" srcOrd="4" destOrd="0" presId="urn:microsoft.com/office/officeart/2008/layout/VerticalCurvedList"/>
    <dgm:cxn modelId="{F07125FF-DC3B-3B4E-AC55-10B78994825F}" type="presParOf" srcId="{FB4542FE-6746-E048-B3C1-5B0321E5D737}" destId="{D333ED3A-EF2E-9C40-B0DA-CBBA26765BBE}" srcOrd="0" destOrd="0" presId="urn:microsoft.com/office/officeart/2008/layout/VerticalCurvedList"/>
    <dgm:cxn modelId="{5B5D789F-687B-C343-9DF3-04B950433DED}" type="presParOf" srcId="{859C4A20-BA0E-0044-9536-E6B7CB053F99}" destId="{8F1AF19F-3735-A144-8B9B-97B2E3A16BEF}" srcOrd="5" destOrd="0" presId="urn:microsoft.com/office/officeart/2008/layout/VerticalCurvedList"/>
    <dgm:cxn modelId="{CC1E2B5A-067C-B240-A526-6E3A4EB702C7}" type="presParOf" srcId="{859C4A20-BA0E-0044-9536-E6B7CB053F99}" destId="{67D40F32-0290-6F47-A76E-123C5365A898}" srcOrd="6" destOrd="0" presId="urn:microsoft.com/office/officeart/2008/layout/VerticalCurvedList"/>
    <dgm:cxn modelId="{046B0411-4586-5641-84C6-58DA25955752}" type="presParOf" srcId="{67D40F32-0290-6F47-A76E-123C5365A898}" destId="{28ACC420-94B3-2B4B-AA1B-9688D64941B0}" srcOrd="0" destOrd="0" presId="urn:microsoft.com/office/officeart/2008/layout/VerticalCurvedList"/>
    <dgm:cxn modelId="{11E0D904-E1D0-424C-85A5-27EC6BAE2B8A}" type="presParOf" srcId="{859C4A20-BA0E-0044-9536-E6B7CB053F99}" destId="{62158B10-F071-3C4B-BFFC-2CD48B04FA47}" srcOrd="7" destOrd="0" presId="urn:microsoft.com/office/officeart/2008/layout/VerticalCurvedList"/>
    <dgm:cxn modelId="{BD4436C8-0731-DF41-BC98-F54769243F6C}" type="presParOf" srcId="{859C4A20-BA0E-0044-9536-E6B7CB053F99}" destId="{00D2BD94-73E8-E544-8BA2-659458062272}" srcOrd="8" destOrd="0" presId="urn:microsoft.com/office/officeart/2008/layout/VerticalCurvedList"/>
    <dgm:cxn modelId="{AAA9B15C-2A83-2B46-BD3F-36122E9D65F4}" type="presParOf" srcId="{00D2BD94-73E8-E544-8BA2-659458062272}" destId="{26F5D2AF-02B4-1548-B60C-5AE818EAD656}" srcOrd="0" destOrd="0" presId="urn:microsoft.com/office/officeart/2008/layout/VerticalCurvedList"/>
    <dgm:cxn modelId="{F34835A2-4EE3-AD4F-98B5-36A8489EA3D9}" type="presParOf" srcId="{859C4A20-BA0E-0044-9536-E6B7CB053F99}" destId="{D8B70A98-4FC3-A943-8D5B-A7077D4869DC}" srcOrd="9" destOrd="0" presId="urn:microsoft.com/office/officeart/2008/layout/VerticalCurvedList"/>
    <dgm:cxn modelId="{D56C4F32-3140-9B41-B2D5-650054110500}" type="presParOf" srcId="{859C4A20-BA0E-0044-9536-E6B7CB053F99}" destId="{ABB1F906-75F8-3348-9117-A0F00751CF55}" srcOrd="10" destOrd="0" presId="urn:microsoft.com/office/officeart/2008/layout/VerticalCurvedList"/>
    <dgm:cxn modelId="{88B74A48-1008-264C-BB5E-76610E72BC62}" type="presParOf" srcId="{ABB1F906-75F8-3348-9117-A0F00751CF55}" destId="{468DD1BD-8C5A-3646-BF63-EB7874D87055}"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5C3E587-8D54-744A-B215-0E46A90A78DA}" type="doc">
      <dgm:prSet loTypeId="urn:microsoft.com/office/officeart/2008/layout/VerticalCurvedList" loCatId="" qsTypeId="urn:microsoft.com/office/officeart/2005/8/quickstyle/simple4" qsCatId="simple" csTypeId="urn:microsoft.com/office/officeart/2005/8/colors/colorful5" csCatId="colorful" phldr="1"/>
      <dgm:spPr/>
      <dgm:t>
        <a:bodyPr/>
        <a:lstStyle/>
        <a:p>
          <a:endParaRPr lang="en-US"/>
        </a:p>
      </dgm:t>
    </dgm:pt>
    <dgm:pt modelId="{1980F699-0727-6948-AF8F-A7201745E4B8}">
      <dgm:prSet phldrT="[Text]" custT="1"/>
      <dgm:spPr/>
      <dgm:t>
        <a:bodyPr/>
        <a:lstStyle/>
        <a:p>
          <a:r>
            <a:rPr lang="en-US" sz="2400" i="1" dirty="0">
              <a:latin typeface="Calibri" charset="0"/>
              <a:ea typeface="Calibri" charset="0"/>
              <a:cs typeface="Calibri" charset="0"/>
            </a:rPr>
            <a:t>Anticipating</a:t>
          </a:r>
          <a:r>
            <a:rPr lang="en-US" sz="2400" dirty="0">
              <a:latin typeface="Calibri" charset="0"/>
              <a:ea typeface="Calibri" charset="0"/>
              <a:cs typeface="Calibri" charset="0"/>
            </a:rPr>
            <a:t> student responses prior to the lesson</a:t>
          </a:r>
        </a:p>
      </dgm:t>
    </dgm:pt>
    <dgm:pt modelId="{5CFC12DD-534B-F940-9A83-B1FBCC6E0AB1}" type="parTrans" cxnId="{0F60E7BA-8FC6-A845-8F00-695BD586B7DD}">
      <dgm:prSet/>
      <dgm:spPr/>
      <dgm:t>
        <a:bodyPr/>
        <a:lstStyle/>
        <a:p>
          <a:endParaRPr lang="en-US"/>
        </a:p>
      </dgm:t>
    </dgm:pt>
    <dgm:pt modelId="{31032274-613B-B74C-9FD3-38792CD45199}" type="sibTrans" cxnId="{0F60E7BA-8FC6-A845-8F00-695BD586B7DD}">
      <dgm:prSet/>
      <dgm:spPr/>
      <dgm:t>
        <a:bodyPr/>
        <a:lstStyle/>
        <a:p>
          <a:endParaRPr lang="en-US"/>
        </a:p>
      </dgm:t>
    </dgm:pt>
    <dgm:pt modelId="{6CB33C65-09D5-0F49-BDBE-6F0D5A14D100}">
      <dgm:prSet phldrT="[Text]" custT="1"/>
      <dgm:spPr/>
      <dgm:t>
        <a:bodyPr/>
        <a:lstStyle/>
        <a:p>
          <a:r>
            <a:rPr lang="en-US" sz="2400" i="1" dirty="0">
              <a:latin typeface="Calibri" charset="0"/>
              <a:ea typeface="Calibri" charset="0"/>
              <a:cs typeface="Calibri" charset="0"/>
            </a:rPr>
            <a:t>Sequencing</a:t>
          </a:r>
          <a:r>
            <a:rPr lang="en-US" sz="2400" dirty="0">
              <a:latin typeface="Calibri" charset="0"/>
              <a:ea typeface="Calibri" charset="0"/>
              <a:cs typeface="Calibri" charset="0"/>
            </a:rPr>
            <a:t> students' responses in a specific order for discourse</a:t>
          </a:r>
        </a:p>
      </dgm:t>
    </dgm:pt>
    <dgm:pt modelId="{59722796-7B92-004E-A9F9-FE0901FF7761}" type="parTrans" cxnId="{21A55191-92B8-6948-B74F-822BE16323C4}">
      <dgm:prSet/>
      <dgm:spPr/>
      <dgm:t>
        <a:bodyPr/>
        <a:lstStyle/>
        <a:p>
          <a:endParaRPr lang="en-US"/>
        </a:p>
      </dgm:t>
    </dgm:pt>
    <dgm:pt modelId="{2844B3E0-52DB-5C40-A7C6-614870D9C200}" type="sibTrans" cxnId="{21A55191-92B8-6948-B74F-822BE16323C4}">
      <dgm:prSet/>
      <dgm:spPr/>
      <dgm:t>
        <a:bodyPr/>
        <a:lstStyle/>
        <a:p>
          <a:endParaRPr lang="en-US"/>
        </a:p>
      </dgm:t>
    </dgm:pt>
    <dgm:pt modelId="{EA65B47A-18E3-6643-9D24-B3C8427D7601}">
      <dgm:prSet phldrT="[Text]" custT="1"/>
      <dgm:spPr/>
      <dgm:t>
        <a:bodyPr/>
        <a:lstStyle/>
        <a:p>
          <a:r>
            <a:rPr lang="en-US" sz="2400" i="1" dirty="0">
              <a:latin typeface="Calibri" charset="0"/>
              <a:ea typeface="Calibri" charset="0"/>
              <a:cs typeface="Calibri" charset="0"/>
            </a:rPr>
            <a:t>Connecting</a:t>
          </a:r>
          <a:r>
            <a:rPr lang="en-US" sz="2400" dirty="0">
              <a:latin typeface="Calibri" charset="0"/>
              <a:ea typeface="Calibri" charset="0"/>
              <a:cs typeface="Calibri" charset="0"/>
            </a:rPr>
            <a:t> different students' responses, and connecting the responses to key mathematical ideas</a:t>
          </a:r>
        </a:p>
      </dgm:t>
    </dgm:pt>
    <dgm:pt modelId="{17C5F156-0FE8-934F-B7F0-922440CE4E54}" type="parTrans" cxnId="{A4C2A9FF-00FF-9F41-AEC7-DD2CA5821CDB}">
      <dgm:prSet/>
      <dgm:spPr/>
      <dgm:t>
        <a:bodyPr/>
        <a:lstStyle/>
        <a:p>
          <a:endParaRPr lang="en-US"/>
        </a:p>
      </dgm:t>
    </dgm:pt>
    <dgm:pt modelId="{499D345A-CCF9-AA46-90C0-8CA9DA5103CD}" type="sibTrans" cxnId="{A4C2A9FF-00FF-9F41-AEC7-DD2CA5821CDB}">
      <dgm:prSet/>
      <dgm:spPr/>
      <dgm:t>
        <a:bodyPr/>
        <a:lstStyle/>
        <a:p>
          <a:endParaRPr lang="en-US"/>
        </a:p>
      </dgm:t>
    </dgm:pt>
    <dgm:pt modelId="{830055EF-6FFC-8B44-AA01-CB95274BF6DD}">
      <dgm:prSet phldrT="[Text]" custT="1"/>
      <dgm:spPr/>
      <dgm:t>
        <a:bodyPr/>
        <a:lstStyle/>
        <a:p>
          <a:r>
            <a:rPr lang="en-US" sz="2400" i="1" dirty="0">
              <a:latin typeface="Calibri" charset="0"/>
              <a:ea typeface="Calibri" charset="0"/>
              <a:cs typeface="Calibri" charset="0"/>
            </a:rPr>
            <a:t>Monitoring</a:t>
          </a:r>
          <a:r>
            <a:rPr lang="en-US" sz="2400" dirty="0">
              <a:latin typeface="Calibri" charset="0"/>
              <a:ea typeface="Calibri" charset="0"/>
              <a:cs typeface="Calibri" charset="0"/>
            </a:rPr>
            <a:t> students' work on, and engagement with, the tasks</a:t>
          </a:r>
        </a:p>
      </dgm:t>
    </dgm:pt>
    <dgm:pt modelId="{FC33862F-BD0B-F347-A17D-63E1AD69AAC6}" type="parTrans" cxnId="{8BC6DE43-AE42-AE45-BEAA-0CA4FF524A34}">
      <dgm:prSet/>
      <dgm:spPr/>
      <dgm:t>
        <a:bodyPr/>
        <a:lstStyle/>
        <a:p>
          <a:endParaRPr lang="en-US"/>
        </a:p>
      </dgm:t>
    </dgm:pt>
    <dgm:pt modelId="{043CEDB8-FBFF-8E43-91FB-A7FC2B5A7D2A}" type="sibTrans" cxnId="{8BC6DE43-AE42-AE45-BEAA-0CA4FF524A34}">
      <dgm:prSet/>
      <dgm:spPr/>
      <dgm:t>
        <a:bodyPr/>
        <a:lstStyle/>
        <a:p>
          <a:endParaRPr lang="en-US"/>
        </a:p>
      </dgm:t>
    </dgm:pt>
    <dgm:pt modelId="{AD8A13BC-32AC-9047-975D-B4468279F9F2}">
      <dgm:prSet phldrT="[Text]" custT="1"/>
      <dgm:spPr/>
      <dgm:t>
        <a:bodyPr/>
        <a:lstStyle/>
        <a:p>
          <a:r>
            <a:rPr lang="en-US" sz="2400" i="1" dirty="0">
              <a:latin typeface="Calibri" charset="0"/>
              <a:ea typeface="Calibri" charset="0"/>
              <a:cs typeface="Calibri" charset="0"/>
            </a:rPr>
            <a:t>Selecting</a:t>
          </a:r>
          <a:r>
            <a:rPr lang="en-US" sz="2400" dirty="0">
              <a:latin typeface="Calibri" charset="0"/>
              <a:ea typeface="Calibri" charset="0"/>
              <a:cs typeface="Calibri" charset="0"/>
            </a:rPr>
            <a:t> particular students to present their mathematical work</a:t>
          </a:r>
        </a:p>
      </dgm:t>
    </dgm:pt>
    <dgm:pt modelId="{C9576F75-2D22-2641-9216-9F0D5D820717}" type="parTrans" cxnId="{CDD75B88-1813-4C43-B7FA-CEB50311FFEE}">
      <dgm:prSet/>
      <dgm:spPr/>
      <dgm:t>
        <a:bodyPr/>
        <a:lstStyle/>
        <a:p>
          <a:endParaRPr lang="en-US"/>
        </a:p>
      </dgm:t>
    </dgm:pt>
    <dgm:pt modelId="{0F7DB531-6615-E549-8ECB-9B5AA370CF8D}" type="sibTrans" cxnId="{CDD75B88-1813-4C43-B7FA-CEB50311FFEE}">
      <dgm:prSet/>
      <dgm:spPr/>
      <dgm:t>
        <a:bodyPr/>
        <a:lstStyle/>
        <a:p>
          <a:endParaRPr lang="en-US"/>
        </a:p>
      </dgm:t>
    </dgm:pt>
    <dgm:pt modelId="{B560B91C-978D-5448-856D-4F4494B083E8}" type="pres">
      <dgm:prSet presAssocID="{E5C3E587-8D54-744A-B215-0E46A90A78DA}" presName="Name0" presStyleCnt="0">
        <dgm:presLayoutVars>
          <dgm:chMax val="7"/>
          <dgm:chPref val="7"/>
          <dgm:dir/>
        </dgm:presLayoutVars>
      </dgm:prSet>
      <dgm:spPr/>
    </dgm:pt>
    <dgm:pt modelId="{4BA2CB39-788A-0C46-BF4B-A4AE927780F3}" type="pres">
      <dgm:prSet presAssocID="{E5C3E587-8D54-744A-B215-0E46A90A78DA}" presName="Name1" presStyleCnt="0"/>
      <dgm:spPr/>
    </dgm:pt>
    <dgm:pt modelId="{36BAA0F3-23CE-EF4A-A2BC-E4C31E0211B3}" type="pres">
      <dgm:prSet presAssocID="{E5C3E587-8D54-744A-B215-0E46A90A78DA}" presName="cycle" presStyleCnt="0"/>
      <dgm:spPr/>
    </dgm:pt>
    <dgm:pt modelId="{6C162CB3-D2F4-074D-9ECF-38537F5612F2}" type="pres">
      <dgm:prSet presAssocID="{E5C3E587-8D54-744A-B215-0E46A90A78DA}" presName="srcNode" presStyleLbl="node1" presStyleIdx="0" presStyleCnt="5"/>
      <dgm:spPr/>
    </dgm:pt>
    <dgm:pt modelId="{1C9DA8E4-D455-F04C-9E08-5B33A84D53DE}" type="pres">
      <dgm:prSet presAssocID="{E5C3E587-8D54-744A-B215-0E46A90A78DA}" presName="conn" presStyleLbl="parChTrans1D2" presStyleIdx="0" presStyleCnt="1"/>
      <dgm:spPr/>
    </dgm:pt>
    <dgm:pt modelId="{4BD4A219-4E23-3D49-8CCD-AD557BD277AE}" type="pres">
      <dgm:prSet presAssocID="{E5C3E587-8D54-744A-B215-0E46A90A78DA}" presName="extraNode" presStyleLbl="node1" presStyleIdx="0" presStyleCnt="5"/>
      <dgm:spPr/>
    </dgm:pt>
    <dgm:pt modelId="{E14FB673-E9D1-0341-864A-8A90E434FA73}" type="pres">
      <dgm:prSet presAssocID="{E5C3E587-8D54-744A-B215-0E46A90A78DA}" presName="dstNode" presStyleLbl="node1" presStyleIdx="0" presStyleCnt="5"/>
      <dgm:spPr/>
    </dgm:pt>
    <dgm:pt modelId="{DE349375-560A-FA4A-9E96-BC0CEF432B59}" type="pres">
      <dgm:prSet presAssocID="{1980F699-0727-6948-AF8F-A7201745E4B8}" presName="text_1" presStyleLbl="node1" presStyleIdx="0" presStyleCnt="5">
        <dgm:presLayoutVars>
          <dgm:bulletEnabled val="1"/>
        </dgm:presLayoutVars>
      </dgm:prSet>
      <dgm:spPr/>
    </dgm:pt>
    <dgm:pt modelId="{AF871C1B-6422-4047-BDD4-AD666387092C}" type="pres">
      <dgm:prSet presAssocID="{1980F699-0727-6948-AF8F-A7201745E4B8}" presName="accent_1" presStyleCnt="0"/>
      <dgm:spPr/>
    </dgm:pt>
    <dgm:pt modelId="{B6EB9A7E-6BC0-4942-BD8E-633A68FE4E64}" type="pres">
      <dgm:prSet presAssocID="{1980F699-0727-6948-AF8F-A7201745E4B8}" presName="accentRepeatNode" presStyleLbl="solidFgAcc1" presStyleIdx="0" presStyleCnt="5"/>
      <dgm:spPr/>
    </dgm:pt>
    <dgm:pt modelId="{D637FEE4-0867-5147-B8E4-5631D0F3BA32}" type="pres">
      <dgm:prSet presAssocID="{830055EF-6FFC-8B44-AA01-CB95274BF6DD}" presName="text_2" presStyleLbl="node1" presStyleIdx="1" presStyleCnt="5">
        <dgm:presLayoutVars>
          <dgm:bulletEnabled val="1"/>
        </dgm:presLayoutVars>
      </dgm:prSet>
      <dgm:spPr/>
    </dgm:pt>
    <dgm:pt modelId="{460F5163-B453-DB47-8F2E-CE018F1A1683}" type="pres">
      <dgm:prSet presAssocID="{830055EF-6FFC-8B44-AA01-CB95274BF6DD}" presName="accent_2" presStyleCnt="0"/>
      <dgm:spPr/>
    </dgm:pt>
    <dgm:pt modelId="{3FAB60CF-2B53-924F-AC07-E12F30E76BB0}" type="pres">
      <dgm:prSet presAssocID="{830055EF-6FFC-8B44-AA01-CB95274BF6DD}" presName="accentRepeatNode" presStyleLbl="solidFgAcc1" presStyleIdx="1" presStyleCnt="5"/>
      <dgm:spPr/>
    </dgm:pt>
    <dgm:pt modelId="{2AA9373C-9D2A-3F4E-9F83-03FC2D3F8479}" type="pres">
      <dgm:prSet presAssocID="{AD8A13BC-32AC-9047-975D-B4468279F9F2}" presName="text_3" presStyleLbl="node1" presStyleIdx="2" presStyleCnt="5">
        <dgm:presLayoutVars>
          <dgm:bulletEnabled val="1"/>
        </dgm:presLayoutVars>
      </dgm:prSet>
      <dgm:spPr/>
    </dgm:pt>
    <dgm:pt modelId="{58710B52-CA26-2F4D-B397-630996506CE9}" type="pres">
      <dgm:prSet presAssocID="{AD8A13BC-32AC-9047-975D-B4468279F9F2}" presName="accent_3" presStyleCnt="0"/>
      <dgm:spPr/>
    </dgm:pt>
    <dgm:pt modelId="{9CF17EA7-7FE8-A645-A4AB-8AD55A87EB87}" type="pres">
      <dgm:prSet presAssocID="{AD8A13BC-32AC-9047-975D-B4468279F9F2}" presName="accentRepeatNode" presStyleLbl="solidFgAcc1" presStyleIdx="2" presStyleCnt="5"/>
      <dgm:spPr/>
    </dgm:pt>
    <dgm:pt modelId="{E6FF55BE-7EF7-EB48-9B33-2BC352C94623}" type="pres">
      <dgm:prSet presAssocID="{6CB33C65-09D5-0F49-BDBE-6F0D5A14D100}" presName="text_4" presStyleLbl="node1" presStyleIdx="3" presStyleCnt="5">
        <dgm:presLayoutVars>
          <dgm:bulletEnabled val="1"/>
        </dgm:presLayoutVars>
      </dgm:prSet>
      <dgm:spPr/>
    </dgm:pt>
    <dgm:pt modelId="{2C37B480-4617-3345-96F1-C48B4B5602E3}" type="pres">
      <dgm:prSet presAssocID="{6CB33C65-09D5-0F49-BDBE-6F0D5A14D100}" presName="accent_4" presStyleCnt="0"/>
      <dgm:spPr/>
    </dgm:pt>
    <dgm:pt modelId="{194ED4EF-44A1-D440-8EE7-4423D90D6026}" type="pres">
      <dgm:prSet presAssocID="{6CB33C65-09D5-0F49-BDBE-6F0D5A14D100}" presName="accentRepeatNode" presStyleLbl="solidFgAcc1" presStyleIdx="3" presStyleCnt="5"/>
      <dgm:spPr/>
    </dgm:pt>
    <dgm:pt modelId="{32AB71C4-512E-4D4E-A5D4-9502C956306C}" type="pres">
      <dgm:prSet presAssocID="{EA65B47A-18E3-6643-9D24-B3C8427D7601}" presName="text_5" presStyleLbl="node1" presStyleIdx="4" presStyleCnt="5">
        <dgm:presLayoutVars>
          <dgm:bulletEnabled val="1"/>
        </dgm:presLayoutVars>
      </dgm:prSet>
      <dgm:spPr/>
    </dgm:pt>
    <dgm:pt modelId="{6FCA2C0B-5BA4-0F45-A364-58E1888964BC}" type="pres">
      <dgm:prSet presAssocID="{EA65B47A-18E3-6643-9D24-B3C8427D7601}" presName="accent_5" presStyleCnt="0"/>
      <dgm:spPr/>
    </dgm:pt>
    <dgm:pt modelId="{709047C7-8BB2-4F48-991B-6F517B808780}" type="pres">
      <dgm:prSet presAssocID="{EA65B47A-18E3-6643-9D24-B3C8427D7601}" presName="accentRepeatNode" presStyleLbl="solidFgAcc1" presStyleIdx="4" presStyleCnt="5"/>
      <dgm:spPr/>
    </dgm:pt>
  </dgm:ptLst>
  <dgm:cxnLst>
    <dgm:cxn modelId="{7748020A-6E3C-D043-B870-A663A4ED2625}" type="presOf" srcId="{E5C3E587-8D54-744A-B215-0E46A90A78DA}" destId="{B560B91C-978D-5448-856D-4F4494B083E8}" srcOrd="0" destOrd="0" presId="urn:microsoft.com/office/officeart/2008/layout/VerticalCurvedList"/>
    <dgm:cxn modelId="{9B7F9E18-DC01-CA4D-A08C-A73C8E45854F}" type="presOf" srcId="{6CB33C65-09D5-0F49-BDBE-6F0D5A14D100}" destId="{E6FF55BE-7EF7-EB48-9B33-2BC352C94623}" srcOrd="0" destOrd="0" presId="urn:microsoft.com/office/officeart/2008/layout/VerticalCurvedList"/>
    <dgm:cxn modelId="{7E4A6839-9531-6645-8968-F1411EE00DCC}" type="presOf" srcId="{1980F699-0727-6948-AF8F-A7201745E4B8}" destId="{DE349375-560A-FA4A-9E96-BC0CEF432B59}" srcOrd="0" destOrd="0" presId="urn:microsoft.com/office/officeart/2008/layout/VerticalCurvedList"/>
    <dgm:cxn modelId="{8BC6DE43-AE42-AE45-BEAA-0CA4FF524A34}" srcId="{E5C3E587-8D54-744A-B215-0E46A90A78DA}" destId="{830055EF-6FFC-8B44-AA01-CB95274BF6DD}" srcOrd="1" destOrd="0" parTransId="{FC33862F-BD0B-F347-A17D-63E1AD69AAC6}" sibTransId="{043CEDB8-FBFF-8E43-91FB-A7FC2B5A7D2A}"/>
    <dgm:cxn modelId="{1F9EB672-AD54-0548-BFAC-F6266DC48947}" type="presOf" srcId="{EA65B47A-18E3-6643-9D24-B3C8427D7601}" destId="{32AB71C4-512E-4D4E-A5D4-9502C956306C}" srcOrd="0" destOrd="0" presId="urn:microsoft.com/office/officeart/2008/layout/VerticalCurvedList"/>
    <dgm:cxn modelId="{CDD75B88-1813-4C43-B7FA-CEB50311FFEE}" srcId="{E5C3E587-8D54-744A-B215-0E46A90A78DA}" destId="{AD8A13BC-32AC-9047-975D-B4468279F9F2}" srcOrd="2" destOrd="0" parTransId="{C9576F75-2D22-2641-9216-9F0D5D820717}" sibTransId="{0F7DB531-6615-E549-8ECB-9B5AA370CF8D}"/>
    <dgm:cxn modelId="{21A55191-92B8-6948-B74F-822BE16323C4}" srcId="{E5C3E587-8D54-744A-B215-0E46A90A78DA}" destId="{6CB33C65-09D5-0F49-BDBE-6F0D5A14D100}" srcOrd="3" destOrd="0" parTransId="{59722796-7B92-004E-A9F9-FE0901FF7761}" sibTransId="{2844B3E0-52DB-5C40-A7C6-614870D9C200}"/>
    <dgm:cxn modelId="{6D8C31A2-C7BF-3247-986C-D0D3EEA08F38}" type="presOf" srcId="{AD8A13BC-32AC-9047-975D-B4468279F9F2}" destId="{2AA9373C-9D2A-3F4E-9F83-03FC2D3F8479}" srcOrd="0" destOrd="0" presId="urn:microsoft.com/office/officeart/2008/layout/VerticalCurvedList"/>
    <dgm:cxn modelId="{014B56A7-4A30-4B42-BE4A-A11126327BA4}" type="presOf" srcId="{31032274-613B-B74C-9FD3-38792CD45199}" destId="{1C9DA8E4-D455-F04C-9E08-5B33A84D53DE}" srcOrd="0" destOrd="0" presId="urn:microsoft.com/office/officeart/2008/layout/VerticalCurvedList"/>
    <dgm:cxn modelId="{0F60E7BA-8FC6-A845-8F00-695BD586B7DD}" srcId="{E5C3E587-8D54-744A-B215-0E46A90A78DA}" destId="{1980F699-0727-6948-AF8F-A7201745E4B8}" srcOrd="0" destOrd="0" parTransId="{5CFC12DD-534B-F940-9A83-B1FBCC6E0AB1}" sibTransId="{31032274-613B-B74C-9FD3-38792CD45199}"/>
    <dgm:cxn modelId="{0484AFC7-F172-584C-97ED-39BD1ED7C0EA}" type="presOf" srcId="{830055EF-6FFC-8B44-AA01-CB95274BF6DD}" destId="{D637FEE4-0867-5147-B8E4-5631D0F3BA32}" srcOrd="0" destOrd="0" presId="urn:microsoft.com/office/officeart/2008/layout/VerticalCurvedList"/>
    <dgm:cxn modelId="{A4C2A9FF-00FF-9F41-AEC7-DD2CA5821CDB}" srcId="{E5C3E587-8D54-744A-B215-0E46A90A78DA}" destId="{EA65B47A-18E3-6643-9D24-B3C8427D7601}" srcOrd="4" destOrd="0" parTransId="{17C5F156-0FE8-934F-B7F0-922440CE4E54}" sibTransId="{499D345A-CCF9-AA46-90C0-8CA9DA5103CD}"/>
    <dgm:cxn modelId="{1289C2D3-45C1-BA42-ADA2-8B76E461D949}" type="presParOf" srcId="{B560B91C-978D-5448-856D-4F4494B083E8}" destId="{4BA2CB39-788A-0C46-BF4B-A4AE927780F3}" srcOrd="0" destOrd="0" presId="urn:microsoft.com/office/officeart/2008/layout/VerticalCurvedList"/>
    <dgm:cxn modelId="{BD4FFD7C-DE4A-2B4B-9EDF-2F878CC20145}" type="presParOf" srcId="{4BA2CB39-788A-0C46-BF4B-A4AE927780F3}" destId="{36BAA0F3-23CE-EF4A-A2BC-E4C31E0211B3}" srcOrd="0" destOrd="0" presId="urn:microsoft.com/office/officeart/2008/layout/VerticalCurvedList"/>
    <dgm:cxn modelId="{F93BCDA5-E6B6-C04A-87A0-C552ADE13C27}" type="presParOf" srcId="{36BAA0F3-23CE-EF4A-A2BC-E4C31E0211B3}" destId="{6C162CB3-D2F4-074D-9ECF-38537F5612F2}" srcOrd="0" destOrd="0" presId="urn:microsoft.com/office/officeart/2008/layout/VerticalCurvedList"/>
    <dgm:cxn modelId="{01A5E7C3-2D0D-DA4A-9297-3113F2514174}" type="presParOf" srcId="{36BAA0F3-23CE-EF4A-A2BC-E4C31E0211B3}" destId="{1C9DA8E4-D455-F04C-9E08-5B33A84D53DE}" srcOrd="1" destOrd="0" presId="urn:microsoft.com/office/officeart/2008/layout/VerticalCurvedList"/>
    <dgm:cxn modelId="{27694C41-998A-0B41-B6C5-24C17F47C195}" type="presParOf" srcId="{36BAA0F3-23CE-EF4A-A2BC-E4C31E0211B3}" destId="{4BD4A219-4E23-3D49-8CCD-AD557BD277AE}" srcOrd="2" destOrd="0" presId="urn:microsoft.com/office/officeart/2008/layout/VerticalCurvedList"/>
    <dgm:cxn modelId="{EB5A5557-BF00-9046-92B5-AB00ECABAD85}" type="presParOf" srcId="{36BAA0F3-23CE-EF4A-A2BC-E4C31E0211B3}" destId="{E14FB673-E9D1-0341-864A-8A90E434FA73}" srcOrd="3" destOrd="0" presId="urn:microsoft.com/office/officeart/2008/layout/VerticalCurvedList"/>
    <dgm:cxn modelId="{A0754132-881F-8A48-8991-7C91D2D4E4A0}" type="presParOf" srcId="{4BA2CB39-788A-0C46-BF4B-A4AE927780F3}" destId="{DE349375-560A-FA4A-9E96-BC0CEF432B59}" srcOrd="1" destOrd="0" presId="urn:microsoft.com/office/officeart/2008/layout/VerticalCurvedList"/>
    <dgm:cxn modelId="{6F4D93B8-7400-E147-84DB-6284D7D85E6B}" type="presParOf" srcId="{4BA2CB39-788A-0C46-BF4B-A4AE927780F3}" destId="{AF871C1B-6422-4047-BDD4-AD666387092C}" srcOrd="2" destOrd="0" presId="urn:microsoft.com/office/officeart/2008/layout/VerticalCurvedList"/>
    <dgm:cxn modelId="{6D96C801-D79A-744A-A749-5D128534DD7D}" type="presParOf" srcId="{AF871C1B-6422-4047-BDD4-AD666387092C}" destId="{B6EB9A7E-6BC0-4942-BD8E-633A68FE4E64}" srcOrd="0" destOrd="0" presId="urn:microsoft.com/office/officeart/2008/layout/VerticalCurvedList"/>
    <dgm:cxn modelId="{CD849C47-78F4-0247-A217-D1983081A908}" type="presParOf" srcId="{4BA2CB39-788A-0C46-BF4B-A4AE927780F3}" destId="{D637FEE4-0867-5147-B8E4-5631D0F3BA32}" srcOrd="3" destOrd="0" presId="urn:microsoft.com/office/officeart/2008/layout/VerticalCurvedList"/>
    <dgm:cxn modelId="{C0644A15-B3B1-8144-AEE1-695D75E0AA3B}" type="presParOf" srcId="{4BA2CB39-788A-0C46-BF4B-A4AE927780F3}" destId="{460F5163-B453-DB47-8F2E-CE018F1A1683}" srcOrd="4" destOrd="0" presId="urn:microsoft.com/office/officeart/2008/layout/VerticalCurvedList"/>
    <dgm:cxn modelId="{8A880FA6-0CC2-0647-9218-5C9E757403F5}" type="presParOf" srcId="{460F5163-B453-DB47-8F2E-CE018F1A1683}" destId="{3FAB60CF-2B53-924F-AC07-E12F30E76BB0}" srcOrd="0" destOrd="0" presId="urn:microsoft.com/office/officeart/2008/layout/VerticalCurvedList"/>
    <dgm:cxn modelId="{CFA341DA-61CA-1343-ACA9-6440543A2805}" type="presParOf" srcId="{4BA2CB39-788A-0C46-BF4B-A4AE927780F3}" destId="{2AA9373C-9D2A-3F4E-9F83-03FC2D3F8479}" srcOrd="5" destOrd="0" presId="urn:microsoft.com/office/officeart/2008/layout/VerticalCurvedList"/>
    <dgm:cxn modelId="{3A362BA3-A0F4-7C4D-AD34-F86A2A95A922}" type="presParOf" srcId="{4BA2CB39-788A-0C46-BF4B-A4AE927780F3}" destId="{58710B52-CA26-2F4D-B397-630996506CE9}" srcOrd="6" destOrd="0" presId="urn:microsoft.com/office/officeart/2008/layout/VerticalCurvedList"/>
    <dgm:cxn modelId="{6007CBBB-2ACD-8F4F-B610-C66B6F7C142C}" type="presParOf" srcId="{58710B52-CA26-2F4D-B397-630996506CE9}" destId="{9CF17EA7-7FE8-A645-A4AB-8AD55A87EB87}" srcOrd="0" destOrd="0" presId="urn:microsoft.com/office/officeart/2008/layout/VerticalCurvedList"/>
    <dgm:cxn modelId="{48549184-A161-364E-B05C-9B3B9EC45C41}" type="presParOf" srcId="{4BA2CB39-788A-0C46-BF4B-A4AE927780F3}" destId="{E6FF55BE-7EF7-EB48-9B33-2BC352C94623}" srcOrd="7" destOrd="0" presId="urn:microsoft.com/office/officeart/2008/layout/VerticalCurvedList"/>
    <dgm:cxn modelId="{704E825B-C76F-844F-ABE0-E9B288E83454}" type="presParOf" srcId="{4BA2CB39-788A-0C46-BF4B-A4AE927780F3}" destId="{2C37B480-4617-3345-96F1-C48B4B5602E3}" srcOrd="8" destOrd="0" presId="urn:microsoft.com/office/officeart/2008/layout/VerticalCurvedList"/>
    <dgm:cxn modelId="{F1CDE5C4-262C-8748-8CF1-2CA5CEC58999}" type="presParOf" srcId="{2C37B480-4617-3345-96F1-C48B4B5602E3}" destId="{194ED4EF-44A1-D440-8EE7-4423D90D6026}" srcOrd="0" destOrd="0" presId="urn:microsoft.com/office/officeart/2008/layout/VerticalCurvedList"/>
    <dgm:cxn modelId="{4CA1FDA9-89A9-3945-BB38-B45FF9C18868}" type="presParOf" srcId="{4BA2CB39-788A-0C46-BF4B-A4AE927780F3}" destId="{32AB71C4-512E-4D4E-A5D4-9502C956306C}" srcOrd="9" destOrd="0" presId="urn:microsoft.com/office/officeart/2008/layout/VerticalCurvedList"/>
    <dgm:cxn modelId="{57C1003E-9F27-834D-865B-F12C2FEDFEA9}" type="presParOf" srcId="{4BA2CB39-788A-0C46-BF4B-A4AE927780F3}" destId="{6FCA2C0B-5BA4-0F45-A364-58E1888964BC}" srcOrd="10" destOrd="0" presId="urn:microsoft.com/office/officeart/2008/layout/VerticalCurvedList"/>
    <dgm:cxn modelId="{CC5D55D8-9744-8648-9C59-13BC1F04FD5B}" type="presParOf" srcId="{6FCA2C0B-5BA4-0F45-A364-58E1888964BC}" destId="{709047C7-8BB2-4F48-991B-6F517B808780}"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BBF28FC-93E5-E845-B01E-832A3BC3E34E}" type="doc">
      <dgm:prSet loTypeId="urn:microsoft.com/office/officeart/2005/8/layout/list1" loCatId="" qsTypeId="urn:microsoft.com/office/officeart/2005/8/quickstyle/simple4" qsCatId="simple" csTypeId="urn:microsoft.com/office/officeart/2005/8/colors/colorful5" csCatId="colorful" phldr="1"/>
      <dgm:spPr/>
      <dgm:t>
        <a:bodyPr/>
        <a:lstStyle/>
        <a:p>
          <a:endParaRPr lang="en-US"/>
        </a:p>
      </dgm:t>
    </dgm:pt>
    <dgm:pt modelId="{29065D47-E292-3F43-917C-C8332394CAC0}">
      <dgm:prSet custT="1"/>
      <dgm:spPr/>
      <dgm:t>
        <a:bodyPr/>
        <a:lstStyle/>
        <a:p>
          <a:pPr rtl="0"/>
          <a:r>
            <a:rPr lang="en-US" sz="3200" dirty="0">
              <a:solidFill>
                <a:schemeClr val="bg1"/>
              </a:solidFill>
              <a:latin typeface="Calibri" charset="0"/>
              <a:ea typeface="Calibri" charset="0"/>
              <a:cs typeface="Calibri" charset="0"/>
            </a:rPr>
            <a:t>Ways to </a:t>
          </a:r>
          <a:r>
            <a:rPr lang="en-US" sz="3200" i="1" dirty="0">
              <a:solidFill>
                <a:schemeClr val="bg1"/>
              </a:solidFill>
              <a:latin typeface="Calibri" charset="0"/>
              <a:ea typeface="Calibri" charset="0"/>
              <a:cs typeface="Calibri" charset="0"/>
            </a:rPr>
            <a:t>Sequence</a:t>
          </a:r>
        </a:p>
      </dgm:t>
    </dgm:pt>
    <dgm:pt modelId="{0CB1F45C-4BCE-1E42-8CB2-1723BD448B73}" type="parTrans" cxnId="{ED6269F8-3ECB-DA4A-8BDF-5F9618D07E63}">
      <dgm:prSet/>
      <dgm:spPr/>
      <dgm:t>
        <a:bodyPr/>
        <a:lstStyle/>
        <a:p>
          <a:endParaRPr lang="en-US"/>
        </a:p>
      </dgm:t>
    </dgm:pt>
    <dgm:pt modelId="{D16D1ED0-2706-9442-A178-7009DEFB4EF2}" type="sibTrans" cxnId="{ED6269F8-3ECB-DA4A-8BDF-5F9618D07E63}">
      <dgm:prSet/>
      <dgm:spPr/>
      <dgm:t>
        <a:bodyPr/>
        <a:lstStyle/>
        <a:p>
          <a:endParaRPr lang="en-US"/>
        </a:p>
      </dgm:t>
    </dgm:pt>
    <dgm:pt modelId="{53CA3045-D369-794B-A629-638B2138DA32}">
      <dgm:prSet custT="1"/>
      <dgm:spPr/>
      <dgm:t>
        <a:bodyPr/>
        <a:lstStyle/>
        <a:p>
          <a:pPr rtl="0"/>
          <a:r>
            <a:rPr lang="en-US" altLang="en-US" sz="2800" dirty="0">
              <a:solidFill>
                <a:schemeClr val="accent6">
                  <a:lumMod val="50000"/>
                </a:schemeClr>
              </a:solidFill>
              <a:latin typeface="Calibri" charset="0"/>
              <a:ea typeface="Calibri" charset="0"/>
              <a:cs typeface="Calibri" charset="0"/>
            </a:rPr>
            <a:t>Begin with the strategy used by the majority of students before moving to those strategies that only a few students used. </a:t>
          </a:r>
          <a:endParaRPr lang="en-US" sz="2800" dirty="0">
            <a:solidFill>
              <a:schemeClr val="accent6">
                <a:lumMod val="50000"/>
              </a:schemeClr>
            </a:solidFill>
            <a:latin typeface="Calibri" charset="0"/>
            <a:ea typeface="Calibri" charset="0"/>
            <a:cs typeface="Calibri" charset="0"/>
          </a:endParaRPr>
        </a:p>
      </dgm:t>
    </dgm:pt>
    <dgm:pt modelId="{7B8EAFBD-BE25-4A46-8E37-952BB07979AD}" type="parTrans" cxnId="{EBBEF126-F1AD-8F47-A3A0-0006106E85EA}">
      <dgm:prSet/>
      <dgm:spPr/>
      <dgm:t>
        <a:bodyPr/>
        <a:lstStyle/>
        <a:p>
          <a:endParaRPr lang="en-US"/>
        </a:p>
      </dgm:t>
    </dgm:pt>
    <dgm:pt modelId="{88823118-A3D7-4A40-BAE3-F7EEE276F472}" type="sibTrans" cxnId="{EBBEF126-F1AD-8F47-A3A0-0006106E85EA}">
      <dgm:prSet/>
      <dgm:spPr/>
      <dgm:t>
        <a:bodyPr/>
        <a:lstStyle/>
        <a:p>
          <a:endParaRPr lang="en-US"/>
        </a:p>
      </dgm:t>
    </dgm:pt>
    <dgm:pt modelId="{8D913147-2C17-2D4E-9402-136BFED0AB4A}">
      <dgm:prSet custT="1"/>
      <dgm:spPr/>
      <dgm:t>
        <a:bodyPr/>
        <a:lstStyle/>
        <a:p>
          <a:r>
            <a:rPr lang="en-US" altLang="en-US" sz="2800" dirty="0">
              <a:solidFill>
                <a:schemeClr val="accent6">
                  <a:lumMod val="50000"/>
                </a:schemeClr>
              </a:solidFill>
              <a:latin typeface="Calibri" charset="0"/>
              <a:ea typeface="Calibri" charset="0"/>
              <a:cs typeface="Calibri" charset="0"/>
            </a:rPr>
            <a:t>Begin with a strategy that is more concrete, then move to strategies that are more abstract. </a:t>
          </a:r>
        </a:p>
      </dgm:t>
    </dgm:pt>
    <dgm:pt modelId="{8D17C292-6B7D-384E-901E-5FEC8BB6EFB7}" type="parTrans" cxnId="{143363AF-5BB0-9649-879D-F819337643FC}">
      <dgm:prSet/>
      <dgm:spPr/>
      <dgm:t>
        <a:bodyPr/>
        <a:lstStyle/>
        <a:p>
          <a:endParaRPr lang="en-US"/>
        </a:p>
      </dgm:t>
    </dgm:pt>
    <dgm:pt modelId="{5ABC99D0-0F2C-554E-957E-71ECFDD05FE5}" type="sibTrans" cxnId="{143363AF-5BB0-9649-879D-F819337643FC}">
      <dgm:prSet/>
      <dgm:spPr/>
      <dgm:t>
        <a:bodyPr/>
        <a:lstStyle/>
        <a:p>
          <a:endParaRPr lang="en-US"/>
        </a:p>
      </dgm:t>
    </dgm:pt>
    <dgm:pt modelId="{65CC9E8F-87E6-3E4A-99B1-F03BAB1CEBE0}">
      <dgm:prSet custT="1"/>
      <dgm:spPr/>
      <dgm:t>
        <a:bodyPr/>
        <a:lstStyle/>
        <a:p>
          <a:r>
            <a:rPr lang="en-US" altLang="en-US" sz="2800" dirty="0">
              <a:solidFill>
                <a:schemeClr val="accent6">
                  <a:lumMod val="50000"/>
                </a:schemeClr>
              </a:solidFill>
              <a:latin typeface="Calibri" charset="0"/>
              <a:ea typeface="Calibri" charset="0"/>
              <a:cs typeface="Calibri" charset="0"/>
            </a:rPr>
            <a:t>Present strategies that address common misconceptions. </a:t>
          </a:r>
        </a:p>
      </dgm:t>
    </dgm:pt>
    <dgm:pt modelId="{39E5C790-7B8C-7843-B5DD-915346683C40}" type="parTrans" cxnId="{DE4B973C-50FF-2546-896F-867E095301C7}">
      <dgm:prSet/>
      <dgm:spPr/>
      <dgm:t>
        <a:bodyPr/>
        <a:lstStyle/>
        <a:p>
          <a:endParaRPr lang="en-US"/>
        </a:p>
      </dgm:t>
    </dgm:pt>
    <dgm:pt modelId="{171B477D-968C-ED44-8CB7-29F03A8C9167}" type="sibTrans" cxnId="{DE4B973C-50FF-2546-896F-867E095301C7}">
      <dgm:prSet/>
      <dgm:spPr/>
      <dgm:t>
        <a:bodyPr/>
        <a:lstStyle/>
        <a:p>
          <a:endParaRPr lang="en-US"/>
        </a:p>
      </dgm:t>
    </dgm:pt>
    <dgm:pt modelId="{F74E1276-0AB3-AA4E-8B1E-E04E16DABB83}">
      <dgm:prSet custT="1"/>
      <dgm:spPr/>
      <dgm:t>
        <a:bodyPr/>
        <a:lstStyle/>
        <a:p>
          <a:r>
            <a:rPr lang="en-US" altLang="en-US" sz="2800" dirty="0">
              <a:solidFill>
                <a:schemeClr val="accent6">
                  <a:lumMod val="50000"/>
                </a:schemeClr>
              </a:solidFill>
              <a:latin typeface="Calibri" charset="0"/>
              <a:ea typeface="Calibri" charset="0"/>
              <a:cs typeface="Calibri" charset="0"/>
            </a:rPr>
            <a:t>Have related or contrasting strategies presented one right after the other. </a:t>
          </a:r>
        </a:p>
      </dgm:t>
    </dgm:pt>
    <dgm:pt modelId="{6961CAA1-C369-B244-8E49-584433CF7508}" type="parTrans" cxnId="{040A946E-98F0-7F47-8A07-85C7ED0288B5}">
      <dgm:prSet/>
      <dgm:spPr/>
      <dgm:t>
        <a:bodyPr/>
        <a:lstStyle/>
        <a:p>
          <a:endParaRPr lang="en-US"/>
        </a:p>
      </dgm:t>
    </dgm:pt>
    <dgm:pt modelId="{20B527C9-A40A-2B4C-BED0-4699C8E2A361}" type="sibTrans" cxnId="{040A946E-98F0-7F47-8A07-85C7ED0288B5}">
      <dgm:prSet/>
      <dgm:spPr/>
      <dgm:t>
        <a:bodyPr/>
        <a:lstStyle/>
        <a:p>
          <a:endParaRPr lang="en-US"/>
        </a:p>
      </dgm:t>
    </dgm:pt>
    <dgm:pt modelId="{A433C73A-633A-A845-A507-E30020539DBD}">
      <dgm:prSet custT="1"/>
      <dgm:spPr/>
      <dgm:t>
        <a:bodyPr/>
        <a:lstStyle/>
        <a:p>
          <a:endParaRPr lang="en-US" altLang="en-US" sz="2800" dirty="0">
            <a:solidFill>
              <a:schemeClr val="accent6">
                <a:lumMod val="50000"/>
              </a:schemeClr>
            </a:solidFill>
            <a:latin typeface="Calibri" charset="0"/>
            <a:ea typeface="Calibri" charset="0"/>
            <a:cs typeface="Calibri" charset="0"/>
          </a:endParaRPr>
        </a:p>
      </dgm:t>
    </dgm:pt>
    <dgm:pt modelId="{4D37A89A-CE6F-7C47-8489-B6C46D422325}" type="parTrans" cxnId="{EA6907D2-3255-354B-9CDF-2F933AE7609E}">
      <dgm:prSet/>
      <dgm:spPr/>
      <dgm:t>
        <a:bodyPr/>
        <a:lstStyle/>
        <a:p>
          <a:endParaRPr lang="en-US"/>
        </a:p>
      </dgm:t>
    </dgm:pt>
    <dgm:pt modelId="{9B15C14D-12D2-294E-A258-441FC9130BE6}" type="sibTrans" cxnId="{EA6907D2-3255-354B-9CDF-2F933AE7609E}">
      <dgm:prSet/>
      <dgm:spPr/>
      <dgm:t>
        <a:bodyPr/>
        <a:lstStyle/>
        <a:p>
          <a:endParaRPr lang="en-US"/>
        </a:p>
      </dgm:t>
    </dgm:pt>
    <dgm:pt modelId="{126FF2CF-5594-144D-BECB-86F94599AE4C}">
      <dgm:prSet custT="1"/>
      <dgm:spPr/>
      <dgm:t>
        <a:bodyPr/>
        <a:lstStyle/>
        <a:p>
          <a:endParaRPr lang="en-US" altLang="en-US" sz="2800" dirty="0">
            <a:solidFill>
              <a:schemeClr val="accent6">
                <a:lumMod val="50000"/>
              </a:schemeClr>
            </a:solidFill>
            <a:latin typeface="Calibri" charset="0"/>
            <a:ea typeface="Calibri" charset="0"/>
            <a:cs typeface="Calibri" charset="0"/>
          </a:endParaRPr>
        </a:p>
      </dgm:t>
    </dgm:pt>
    <dgm:pt modelId="{DDDF7CA1-6098-9744-A8E1-15990F4058A6}" type="parTrans" cxnId="{1A61423F-A292-1C40-940F-B23120867280}">
      <dgm:prSet/>
      <dgm:spPr/>
      <dgm:t>
        <a:bodyPr/>
        <a:lstStyle/>
        <a:p>
          <a:endParaRPr lang="en-US"/>
        </a:p>
      </dgm:t>
    </dgm:pt>
    <dgm:pt modelId="{B4AA3916-5458-D346-A11B-6681033D55DF}" type="sibTrans" cxnId="{1A61423F-A292-1C40-940F-B23120867280}">
      <dgm:prSet/>
      <dgm:spPr/>
      <dgm:t>
        <a:bodyPr/>
        <a:lstStyle/>
        <a:p>
          <a:endParaRPr lang="en-US"/>
        </a:p>
      </dgm:t>
    </dgm:pt>
    <dgm:pt modelId="{9F0983A7-0B47-804D-9D1F-869B48582F3A}">
      <dgm:prSet custT="1"/>
      <dgm:spPr/>
      <dgm:t>
        <a:bodyPr/>
        <a:lstStyle/>
        <a:p>
          <a:endParaRPr lang="en-US" altLang="en-US" sz="2800" dirty="0">
            <a:solidFill>
              <a:schemeClr val="accent6">
                <a:lumMod val="50000"/>
              </a:schemeClr>
            </a:solidFill>
            <a:latin typeface="Calibri" charset="0"/>
            <a:ea typeface="Calibri" charset="0"/>
            <a:cs typeface="Calibri" charset="0"/>
          </a:endParaRPr>
        </a:p>
      </dgm:t>
    </dgm:pt>
    <dgm:pt modelId="{C5C41798-4A55-B046-88B7-FACD7C54E0C1}" type="parTrans" cxnId="{F84C44E0-C448-7741-BA3A-AFDDE8313630}">
      <dgm:prSet/>
      <dgm:spPr/>
      <dgm:t>
        <a:bodyPr/>
        <a:lstStyle/>
        <a:p>
          <a:endParaRPr lang="en-US"/>
        </a:p>
      </dgm:t>
    </dgm:pt>
    <dgm:pt modelId="{C0D4EEC6-313A-DE4F-A34A-6697C06C7A4A}" type="sibTrans" cxnId="{F84C44E0-C448-7741-BA3A-AFDDE8313630}">
      <dgm:prSet/>
      <dgm:spPr/>
      <dgm:t>
        <a:bodyPr/>
        <a:lstStyle/>
        <a:p>
          <a:endParaRPr lang="en-US"/>
        </a:p>
      </dgm:t>
    </dgm:pt>
    <dgm:pt modelId="{0EA92E24-09F9-FA4A-8488-381211FDBAA8}" type="pres">
      <dgm:prSet presAssocID="{9BBF28FC-93E5-E845-B01E-832A3BC3E34E}" presName="linear" presStyleCnt="0">
        <dgm:presLayoutVars>
          <dgm:dir/>
          <dgm:animLvl val="lvl"/>
          <dgm:resizeHandles val="exact"/>
        </dgm:presLayoutVars>
      </dgm:prSet>
      <dgm:spPr/>
    </dgm:pt>
    <dgm:pt modelId="{21AEC869-1516-8846-8360-566507B523DA}" type="pres">
      <dgm:prSet presAssocID="{29065D47-E292-3F43-917C-C8332394CAC0}" presName="parentLin" presStyleCnt="0"/>
      <dgm:spPr/>
    </dgm:pt>
    <dgm:pt modelId="{37FED7B5-55D4-684F-BB99-F7996FB65F70}" type="pres">
      <dgm:prSet presAssocID="{29065D47-E292-3F43-917C-C8332394CAC0}" presName="parentLeftMargin" presStyleLbl="node1" presStyleIdx="0" presStyleCnt="1"/>
      <dgm:spPr/>
    </dgm:pt>
    <dgm:pt modelId="{F2918C7B-7CE7-B24E-BE36-A07A8D75BC8C}" type="pres">
      <dgm:prSet presAssocID="{29065D47-E292-3F43-917C-C8332394CAC0}" presName="parentText" presStyleLbl="node1" presStyleIdx="0" presStyleCnt="1" custScaleX="57015" custLinFactNeighborY="1264">
        <dgm:presLayoutVars>
          <dgm:chMax val="0"/>
          <dgm:bulletEnabled val="1"/>
        </dgm:presLayoutVars>
      </dgm:prSet>
      <dgm:spPr/>
    </dgm:pt>
    <dgm:pt modelId="{6007057E-AF10-E84E-B7F3-4A9A7306B984}" type="pres">
      <dgm:prSet presAssocID="{29065D47-E292-3F43-917C-C8332394CAC0}" presName="negativeSpace" presStyleCnt="0"/>
      <dgm:spPr/>
    </dgm:pt>
    <dgm:pt modelId="{553BDEDB-51F2-5D4D-A278-A52416DB8E1D}" type="pres">
      <dgm:prSet presAssocID="{29065D47-E292-3F43-917C-C8332394CAC0}" presName="childText" presStyleLbl="conFgAcc1" presStyleIdx="0" presStyleCnt="1">
        <dgm:presLayoutVars>
          <dgm:bulletEnabled val="1"/>
        </dgm:presLayoutVars>
      </dgm:prSet>
      <dgm:spPr/>
    </dgm:pt>
  </dgm:ptLst>
  <dgm:cxnLst>
    <dgm:cxn modelId="{EBBEF126-F1AD-8F47-A3A0-0006106E85EA}" srcId="{29065D47-E292-3F43-917C-C8332394CAC0}" destId="{53CA3045-D369-794B-A629-638B2138DA32}" srcOrd="0" destOrd="0" parTransId="{7B8EAFBD-BE25-4A46-8E37-952BB07979AD}" sibTransId="{88823118-A3D7-4A40-BAE3-F7EEE276F472}"/>
    <dgm:cxn modelId="{DE4B973C-50FF-2546-896F-867E095301C7}" srcId="{29065D47-E292-3F43-917C-C8332394CAC0}" destId="{65CC9E8F-87E6-3E4A-99B1-F03BAB1CEBE0}" srcOrd="4" destOrd="0" parTransId="{39E5C790-7B8C-7843-B5DD-915346683C40}" sibTransId="{171B477D-968C-ED44-8CB7-29F03A8C9167}"/>
    <dgm:cxn modelId="{1A61423F-A292-1C40-940F-B23120867280}" srcId="{29065D47-E292-3F43-917C-C8332394CAC0}" destId="{126FF2CF-5594-144D-BECB-86F94599AE4C}" srcOrd="3" destOrd="0" parTransId="{DDDF7CA1-6098-9744-A8E1-15990F4058A6}" sibTransId="{B4AA3916-5458-D346-A11B-6681033D55DF}"/>
    <dgm:cxn modelId="{7887F158-30B9-F54F-A89C-81EE95CE6CFF}" type="presOf" srcId="{65CC9E8F-87E6-3E4A-99B1-F03BAB1CEBE0}" destId="{553BDEDB-51F2-5D4D-A278-A52416DB8E1D}" srcOrd="0" destOrd="4" presId="urn:microsoft.com/office/officeart/2005/8/layout/list1"/>
    <dgm:cxn modelId="{040A946E-98F0-7F47-8A07-85C7ED0288B5}" srcId="{29065D47-E292-3F43-917C-C8332394CAC0}" destId="{F74E1276-0AB3-AA4E-8B1E-E04E16DABB83}" srcOrd="6" destOrd="0" parTransId="{6961CAA1-C369-B244-8E49-584433CF7508}" sibTransId="{20B527C9-A40A-2B4C-BED0-4699C8E2A361}"/>
    <dgm:cxn modelId="{C6021778-A546-B04B-9D14-2048117F97E9}" type="presOf" srcId="{9BBF28FC-93E5-E845-B01E-832A3BC3E34E}" destId="{0EA92E24-09F9-FA4A-8488-381211FDBAA8}" srcOrd="0" destOrd="0" presId="urn:microsoft.com/office/officeart/2005/8/layout/list1"/>
    <dgm:cxn modelId="{F0D49285-2971-9140-8A17-1A95568B5BC5}" type="presOf" srcId="{29065D47-E292-3F43-917C-C8332394CAC0}" destId="{37FED7B5-55D4-684F-BB99-F7996FB65F70}" srcOrd="0" destOrd="0" presId="urn:microsoft.com/office/officeart/2005/8/layout/list1"/>
    <dgm:cxn modelId="{36810D86-FE70-604F-AF44-8E4DC274D48D}" type="presOf" srcId="{9F0983A7-0B47-804D-9D1F-869B48582F3A}" destId="{553BDEDB-51F2-5D4D-A278-A52416DB8E1D}" srcOrd="0" destOrd="5" presId="urn:microsoft.com/office/officeart/2005/8/layout/list1"/>
    <dgm:cxn modelId="{FBC3739B-1786-4445-A0C6-29D5640ECAD8}" type="presOf" srcId="{A433C73A-633A-A845-A507-E30020539DBD}" destId="{553BDEDB-51F2-5D4D-A278-A52416DB8E1D}" srcOrd="0" destOrd="1" presId="urn:microsoft.com/office/officeart/2005/8/layout/list1"/>
    <dgm:cxn modelId="{143363AF-5BB0-9649-879D-F819337643FC}" srcId="{29065D47-E292-3F43-917C-C8332394CAC0}" destId="{8D913147-2C17-2D4E-9402-136BFED0AB4A}" srcOrd="2" destOrd="0" parTransId="{8D17C292-6B7D-384E-901E-5FEC8BB6EFB7}" sibTransId="{5ABC99D0-0F2C-554E-957E-71ECFDD05FE5}"/>
    <dgm:cxn modelId="{EA6907D2-3255-354B-9CDF-2F933AE7609E}" srcId="{29065D47-E292-3F43-917C-C8332394CAC0}" destId="{A433C73A-633A-A845-A507-E30020539DBD}" srcOrd="1" destOrd="0" parTransId="{4D37A89A-CE6F-7C47-8489-B6C46D422325}" sibTransId="{9B15C14D-12D2-294E-A258-441FC9130BE6}"/>
    <dgm:cxn modelId="{68E3C7D3-9623-D145-8D6E-9088B69E4BC5}" type="presOf" srcId="{126FF2CF-5594-144D-BECB-86F94599AE4C}" destId="{553BDEDB-51F2-5D4D-A278-A52416DB8E1D}" srcOrd="0" destOrd="3" presId="urn:microsoft.com/office/officeart/2005/8/layout/list1"/>
    <dgm:cxn modelId="{C3D7EEDF-C7FC-3840-B149-408DA93DA476}" type="presOf" srcId="{29065D47-E292-3F43-917C-C8332394CAC0}" destId="{F2918C7B-7CE7-B24E-BE36-A07A8D75BC8C}" srcOrd="1" destOrd="0" presId="urn:microsoft.com/office/officeart/2005/8/layout/list1"/>
    <dgm:cxn modelId="{F84C44E0-C448-7741-BA3A-AFDDE8313630}" srcId="{29065D47-E292-3F43-917C-C8332394CAC0}" destId="{9F0983A7-0B47-804D-9D1F-869B48582F3A}" srcOrd="5" destOrd="0" parTransId="{C5C41798-4A55-B046-88B7-FACD7C54E0C1}" sibTransId="{C0D4EEC6-313A-DE4F-A34A-6697C06C7A4A}"/>
    <dgm:cxn modelId="{01FD7FE6-7FA2-3E48-940B-9C2A329148D3}" type="presOf" srcId="{F74E1276-0AB3-AA4E-8B1E-E04E16DABB83}" destId="{553BDEDB-51F2-5D4D-A278-A52416DB8E1D}" srcOrd="0" destOrd="6" presId="urn:microsoft.com/office/officeart/2005/8/layout/list1"/>
    <dgm:cxn modelId="{12F5FAF0-896E-0E4C-A34B-4672AB038A2B}" type="presOf" srcId="{8D913147-2C17-2D4E-9402-136BFED0AB4A}" destId="{553BDEDB-51F2-5D4D-A278-A52416DB8E1D}" srcOrd="0" destOrd="2" presId="urn:microsoft.com/office/officeart/2005/8/layout/list1"/>
    <dgm:cxn modelId="{EAA443F5-1728-3246-899C-DC94E78B6B9F}" type="presOf" srcId="{53CA3045-D369-794B-A629-638B2138DA32}" destId="{553BDEDB-51F2-5D4D-A278-A52416DB8E1D}" srcOrd="0" destOrd="0" presId="urn:microsoft.com/office/officeart/2005/8/layout/list1"/>
    <dgm:cxn modelId="{ED6269F8-3ECB-DA4A-8BDF-5F9618D07E63}" srcId="{9BBF28FC-93E5-E845-B01E-832A3BC3E34E}" destId="{29065D47-E292-3F43-917C-C8332394CAC0}" srcOrd="0" destOrd="0" parTransId="{0CB1F45C-4BCE-1E42-8CB2-1723BD448B73}" sibTransId="{D16D1ED0-2706-9442-A178-7009DEFB4EF2}"/>
    <dgm:cxn modelId="{6B930160-DAAF-CA40-BF2E-38242985D403}" type="presParOf" srcId="{0EA92E24-09F9-FA4A-8488-381211FDBAA8}" destId="{21AEC869-1516-8846-8360-566507B523DA}" srcOrd="0" destOrd="0" presId="urn:microsoft.com/office/officeart/2005/8/layout/list1"/>
    <dgm:cxn modelId="{FFD2AC1F-FC6D-814A-975A-52CECF7D1BE5}" type="presParOf" srcId="{21AEC869-1516-8846-8360-566507B523DA}" destId="{37FED7B5-55D4-684F-BB99-F7996FB65F70}" srcOrd="0" destOrd="0" presId="urn:microsoft.com/office/officeart/2005/8/layout/list1"/>
    <dgm:cxn modelId="{E5BA1BAA-C8E0-AB44-8A2F-5FE4FEE9A385}" type="presParOf" srcId="{21AEC869-1516-8846-8360-566507B523DA}" destId="{F2918C7B-7CE7-B24E-BE36-A07A8D75BC8C}" srcOrd="1" destOrd="0" presId="urn:microsoft.com/office/officeart/2005/8/layout/list1"/>
    <dgm:cxn modelId="{571E10B4-D038-7445-992D-CBAAD0E9B957}" type="presParOf" srcId="{0EA92E24-09F9-FA4A-8488-381211FDBAA8}" destId="{6007057E-AF10-E84E-B7F3-4A9A7306B984}" srcOrd="1" destOrd="0" presId="urn:microsoft.com/office/officeart/2005/8/layout/list1"/>
    <dgm:cxn modelId="{9C6C5EBF-E8FA-A846-B44D-059E711FA30D}" type="presParOf" srcId="{0EA92E24-09F9-FA4A-8488-381211FDBAA8}" destId="{553BDEDB-51F2-5D4D-A278-A52416DB8E1D}"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5D9DA30-479E-6B45-90EE-1213A042A097}" type="doc">
      <dgm:prSet loTypeId="urn:microsoft.com/office/officeart/2005/8/layout/matrix1" loCatId="" qsTypeId="urn:microsoft.com/office/officeart/2005/8/quickstyle/simple1" qsCatId="simple" csTypeId="urn:microsoft.com/office/officeart/2005/8/colors/accent0_3" csCatId="mainScheme" phldr="1"/>
      <dgm:spPr/>
      <dgm:t>
        <a:bodyPr/>
        <a:lstStyle/>
        <a:p>
          <a:endParaRPr lang="en-US"/>
        </a:p>
      </dgm:t>
    </dgm:pt>
    <dgm:pt modelId="{1BE44685-0131-5A43-A1EC-574C73ED3C53}">
      <dgm:prSet phldrT="[Text]" custT="1"/>
      <dgm:spPr/>
      <dgm:t>
        <a:bodyPr/>
        <a:lstStyle/>
        <a:p>
          <a:pPr algn="l"/>
          <a:r>
            <a:rPr lang="en-US" sz="2800" b="1" dirty="0">
              <a:solidFill>
                <a:schemeClr val="accent6">
                  <a:lumMod val="50000"/>
                </a:schemeClr>
              </a:solidFill>
              <a:latin typeface="Arial" panose="020B0604020202020204" pitchFamily="34" charset="0"/>
              <a:cs typeface="Arial" panose="020B0604020202020204" pitchFamily="34" charset="0"/>
            </a:rPr>
            <a:t>Points to Ponder</a:t>
          </a:r>
        </a:p>
      </dgm:t>
    </dgm:pt>
    <dgm:pt modelId="{6BA64A59-80FA-B542-B8C7-644617CB412F}" type="parTrans" cxnId="{8430A5F7-8218-8B45-83F0-1C75D6364A02}">
      <dgm:prSet/>
      <dgm:spPr/>
      <dgm:t>
        <a:bodyPr/>
        <a:lstStyle/>
        <a:p>
          <a:endParaRPr lang="en-US"/>
        </a:p>
      </dgm:t>
    </dgm:pt>
    <dgm:pt modelId="{099A58F8-4A00-E74A-A0EB-7F84BF1906FF}" type="sibTrans" cxnId="{8430A5F7-8218-8B45-83F0-1C75D6364A02}">
      <dgm:prSet/>
      <dgm:spPr/>
      <dgm:t>
        <a:bodyPr/>
        <a:lstStyle/>
        <a:p>
          <a:endParaRPr lang="en-US"/>
        </a:p>
      </dgm:t>
    </dgm:pt>
    <dgm:pt modelId="{92F4A957-141A-B743-A806-2FC3A6498840}">
      <dgm:prSet phldrT="[Text]" custT="1"/>
      <dgm:spPr/>
      <dgm:t>
        <a:bodyPr/>
        <a:lstStyle/>
        <a:p>
          <a:pPr algn="l"/>
          <a:r>
            <a:rPr lang="en-US" sz="3300" dirty="0">
              <a:latin typeface="Calibri" charset="0"/>
              <a:ea typeface="Calibri" charset="0"/>
              <a:cs typeface="Calibri" charset="0"/>
            </a:rPr>
            <a:t>How does purposeful planning help you attend to the components of </a:t>
          </a:r>
          <a:r>
            <a:rPr lang="en-US" sz="3300" i="1" dirty="0">
              <a:latin typeface="Calibri" charset="0"/>
              <a:ea typeface="Calibri" charset="0"/>
              <a:cs typeface="Calibri" charset="0"/>
            </a:rPr>
            <a:t>rigor</a:t>
          </a:r>
          <a:r>
            <a:rPr lang="en-US" sz="3300" dirty="0">
              <a:latin typeface="Calibri" charset="0"/>
              <a:ea typeface="Calibri" charset="0"/>
              <a:cs typeface="Calibri" charset="0"/>
            </a:rPr>
            <a:t>?</a:t>
          </a:r>
        </a:p>
      </dgm:t>
    </dgm:pt>
    <dgm:pt modelId="{A917C914-541F-F448-B71F-FBD37141A427}" type="parTrans" cxnId="{5F97D472-7FA1-2549-815B-CF21664AB2E8}">
      <dgm:prSet/>
      <dgm:spPr/>
      <dgm:t>
        <a:bodyPr/>
        <a:lstStyle/>
        <a:p>
          <a:endParaRPr lang="en-US"/>
        </a:p>
      </dgm:t>
    </dgm:pt>
    <dgm:pt modelId="{31F675F8-0742-334B-ACFF-1B92190C18EA}" type="sibTrans" cxnId="{5F97D472-7FA1-2549-815B-CF21664AB2E8}">
      <dgm:prSet/>
      <dgm:spPr/>
      <dgm:t>
        <a:bodyPr/>
        <a:lstStyle/>
        <a:p>
          <a:endParaRPr lang="en-US"/>
        </a:p>
      </dgm:t>
    </dgm:pt>
    <dgm:pt modelId="{27D5DC26-E412-3E4B-9483-53FE0AEAA42F}">
      <dgm:prSet phldrT="[Text]" custT="1"/>
      <dgm:spPr/>
      <dgm:t>
        <a:bodyPr/>
        <a:lstStyle/>
        <a:p>
          <a:pPr algn="l"/>
          <a:r>
            <a:rPr lang="en-US" sz="3300" dirty="0">
              <a:latin typeface="Calibri" charset="0"/>
              <a:ea typeface="Calibri" charset="0"/>
              <a:cs typeface="Calibri" charset="0"/>
            </a:rPr>
            <a:t>What specific instructional strategies did you focus on?</a:t>
          </a:r>
        </a:p>
      </dgm:t>
    </dgm:pt>
    <dgm:pt modelId="{C9E6EA6A-E302-C04A-9E69-EF73554A8AA3}" type="parTrans" cxnId="{84059CFF-C0D3-7B4D-9D69-0E95BAF74D30}">
      <dgm:prSet/>
      <dgm:spPr/>
      <dgm:t>
        <a:bodyPr/>
        <a:lstStyle/>
        <a:p>
          <a:endParaRPr lang="en-US"/>
        </a:p>
      </dgm:t>
    </dgm:pt>
    <dgm:pt modelId="{3F3A2479-7D2D-2649-9160-E552B9B49497}" type="sibTrans" cxnId="{84059CFF-C0D3-7B4D-9D69-0E95BAF74D30}">
      <dgm:prSet/>
      <dgm:spPr/>
      <dgm:t>
        <a:bodyPr/>
        <a:lstStyle/>
        <a:p>
          <a:endParaRPr lang="en-US"/>
        </a:p>
      </dgm:t>
    </dgm:pt>
    <dgm:pt modelId="{CB10A634-D980-BF4F-8D08-BDA8342AD481}">
      <dgm:prSet phldrT="[Text]" custT="1"/>
      <dgm:spPr/>
      <dgm:t>
        <a:bodyPr/>
        <a:lstStyle/>
        <a:p>
          <a:pPr algn="l"/>
          <a:r>
            <a:rPr lang="en-US" sz="3300" dirty="0">
              <a:latin typeface="Calibri" charset="0"/>
              <a:ea typeface="Calibri" charset="0"/>
              <a:cs typeface="Calibri" charset="0"/>
            </a:rPr>
            <a:t>What changes did you make to the EngageNY lesson(s)? Why?</a:t>
          </a:r>
        </a:p>
      </dgm:t>
    </dgm:pt>
    <dgm:pt modelId="{9BF031B4-1B0B-BE47-A2D8-18BD822FEDC1}" type="parTrans" cxnId="{9597538F-DC83-014C-ABEA-33A08A7634DC}">
      <dgm:prSet/>
      <dgm:spPr/>
      <dgm:t>
        <a:bodyPr/>
        <a:lstStyle/>
        <a:p>
          <a:endParaRPr lang="en-US"/>
        </a:p>
      </dgm:t>
    </dgm:pt>
    <dgm:pt modelId="{0C9ABDFE-C267-314B-9AA9-B195C8BAAB0B}" type="sibTrans" cxnId="{9597538F-DC83-014C-ABEA-33A08A7634DC}">
      <dgm:prSet/>
      <dgm:spPr/>
      <dgm:t>
        <a:bodyPr/>
        <a:lstStyle/>
        <a:p>
          <a:endParaRPr lang="en-US"/>
        </a:p>
      </dgm:t>
    </dgm:pt>
    <dgm:pt modelId="{75425557-4322-CB49-BDA0-3327DBA28A9E}">
      <dgm:prSet phldrT="[Text]" custT="1"/>
      <dgm:spPr/>
      <dgm:t>
        <a:bodyPr/>
        <a:lstStyle/>
        <a:p>
          <a:pPr algn="l"/>
          <a:r>
            <a:rPr lang="en-US" sz="3300" dirty="0">
              <a:latin typeface="Calibri" charset="0"/>
              <a:ea typeface="Calibri" charset="0"/>
              <a:cs typeface="Calibri" charset="0"/>
            </a:rPr>
            <a:t>How did your conversation help determine a plan to fill gaps in learning?</a:t>
          </a:r>
        </a:p>
      </dgm:t>
    </dgm:pt>
    <dgm:pt modelId="{AD4455D1-545D-E640-8D04-1643755BCAAA}" type="parTrans" cxnId="{46A3553F-952E-4D45-841C-FECB436BBE36}">
      <dgm:prSet/>
      <dgm:spPr/>
      <dgm:t>
        <a:bodyPr/>
        <a:lstStyle/>
        <a:p>
          <a:endParaRPr lang="en-US"/>
        </a:p>
      </dgm:t>
    </dgm:pt>
    <dgm:pt modelId="{0C3F4288-11E2-C94A-9EE2-52FC5926B9E0}" type="sibTrans" cxnId="{46A3553F-952E-4D45-841C-FECB436BBE36}">
      <dgm:prSet/>
      <dgm:spPr/>
      <dgm:t>
        <a:bodyPr/>
        <a:lstStyle/>
        <a:p>
          <a:endParaRPr lang="en-US"/>
        </a:p>
      </dgm:t>
    </dgm:pt>
    <dgm:pt modelId="{07F8869E-561A-0E43-A59C-818FEB70ABAB}" type="pres">
      <dgm:prSet presAssocID="{45D9DA30-479E-6B45-90EE-1213A042A097}" presName="diagram" presStyleCnt="0">
        <dgm:presLayoutVars>
          <dgm:chMax val="1"/>
          <dgm:dir/>
          <dgm:animLvl val="ctr"/>
          <dgm:resizeHandles val="exact"/>
        </dgm:presLayoutVars>
      </dgm:prSet>
      <dgm:spPr/>
    </dgm:pt>
    <dgm:pt modelId="{5892A54A-D665-AC44-800F-88BF9E50E4FB}" type="pres">
      <dgm:prSet presAssocID="{45D9DA30-479E-6B45-90EE-1213A042A097}" presName="matrix" presStyleCnt="0"/>
      <dgm:spPr/>
    </dgm:pt>
    <dgm:pt modelId="{159D1881-A9D6-AE45-97FF-FEA7A9EE75DD}" type="pres">
      <dgm:prSet presAssocID="{45D9DA30-479E-6B45-90EE-1213A042A097}" presName="tile1" presStyleLbl="node1" presStyleIdx="0" presStyleCnt="4" custLinFactNeighborX="-295" custLinFactNeighborY="1907"/>
      <dgm:spPr/>
    </dgm:pt>
    <dgm:pt modelId="{26249951-0C07-8945-A97B-18CD5E980D33}" type="pres">
      <dgm:prSet presAssocID="{45D9DA30-479E-6B45-90EE-1213A042A097}" presName="tile1text" presStyleLbl="node1" presStyleIdx="0" presStyleCnt="4">
        <dgm:presLayoutVars>
          <dgm:chMax val="0"/>
          <dgm:chPref val="0"/>
          <dgm:bulletEnabled val="1"/>
        </dgm:presLayoutVars>
      </dgm:prSet>
      <dgm:spPr/>
    </dgm:pt>
    <dgm:pt modelId="{37EABFC2-4265-2C45-B778-07881C566566}" type="pres">
      <dgm:prSet presAssocID="{45D9DA30-479E-6B45-90EE-1213A042A097}" presName="tile2" presStyleLbl="node1" presStyleIdx="1" presStyleCnt="4" custScaleY="96286"/>
      <dgm:spPr/>
    </dgm:pt>
    <dgm:pt modelId="{AF2BED6B-60EC-0D4C-A76B-D8757DDA0651}" type="pres">
      <dgm:prSet presAssocID="{45D9DA30-479E-6B45-90EE-1213A042A097}" presName="tile2text" presStyleLbl="node1" presStyleIdx="1" presStyleCnt="4">
        <dgm:presLayoutVars>
          <dgm:chMax val="0"/>
          <dgm:chPref val="0"/>
          <dgm:bulletEnabled val="1"/>
        </dgm:presLayoutVars>
      </dgm:prSet>
      <dgm:spPr/>
    </dgm:pt>
    <dgm:pt modelId="{0D91560C-2B98-B44F-96C4-2A282BCD70B5}" type="pres">
      <dgm:prSet presAssocID="{45D9DA30-479E-6B45-90EE-1213A042A097}" presName="tile3" presStyleLbl="node1" presStyleIdx="2" presStyleCnt="4"/>
      <dgm:spPr/>
    </dgm:pt>
    <dgm:pt modelId="{4AA10AD8-71D6-E942-BC92-AA8E35C64CEE}" type="pres">
      <dgm:prSet presAssocID="{45D9DA30-479E-6B45-90EE-1213A042A097}" presName="tile3text" presStyleLbl="node1" presStyleIdx="2" presStyleCnt="4">
        <dgm:presLayoutVars>
          <dgm:chMax val="0"/>
          <dgm:chPref val="0"/>
          <dgm:bulletEnabled val="1"/>
        </dgm:presLayoutVars>
      </dgm:prSet>
      <dgm:spPr/>
    </dgm:pt>
    <dgm:pt modelId="{6CA8E9C5-4F51-EA4C-B581-82013CC202FE}" type="pres">
      <dgm:prSet presAssocID="{45D9DA30-479E-6B45-90EE-1213A042A097}" presName="tile4" presStyleLbl="node1" presStyleIdx="3" presStyleCnt="4"/>
      <dgm:spPr/>
    </dgm:pt>
    <dgm:pt modelId="{16829566-A8DE-844E-BE1E-7EA8A6F5162D}" type="pres">
      <dgm:prSet presAssocID="{45D9DA30-479E-6B45-90EE-1213A042A097}" presName="tile4text" presStyleLbl="node1" presStyleIdx="3" presStyleCnt="4">
        <dgm:presLayoutVars>
          <dgm:chMax val="0"/>
          <dgm:chPref val="0"/>
          <dgm:bulletEnabled val="1"/>
        </dgm:presLayoutVars>
      </dgm:prSet>
      <dgm:spPr/>
    </dgm:pt>
    <dgm:pt modelId="{95DF9B1C-A31C-BF44-8376-2F786E696215}" type="pres">
      <dgm:prSet presAssocID="{45D9DA30-479E-6B45-90EE-1213A042A097}" presName="centerTile" presStyleLbl="fgShp" presStyleIdx="0" presStyleCnt="1">
        <dgm:presLayoutVars>
          <dgm:chMax val="0"/>
          <dgm:chPref val="0"/>
        </dgm:presLayoutVars>
      </dgm:prSet>
      <dgm:spPr/>
    </dgm:pt>
  </dgm:ptLst>
  <dgm:cxnLst>
    <dgm:cxn modelId="{A3A0B624-D96E-754B-B238-2D2CBCD0697A}" type="presOf" srcId="{CB10A634-D980-BF4F-8D08-BDA8342AD481}" destId="{4AA10AD8-71D6-E942-BC92-AA8E35C64CEE}" srcOrd="1" destOrd="0" presId="urn:microsoft.com/office/officeart/2005/8/layout/matrix1"/>
    <dgm:cxn modelId="{46A3553F-952E-4D45-841C-FECB436BBE36}" srcId="{1BE44685-0131-5A43-A1EC-574C73ED3C53}" destId="{75425557-4322-CB49-BDA0-3327DBA28A9E}" srcOrd="3" destOrd="0" parTransId="{AD4455D1-545D-E640-8D04-1643755BCAAA}" sibTransId="{0C3F4288-11E2-C94A-9EE2-52FC5926B9E0}"/>
    <dgm:cxn modelId="{70C79C4B-2C79-6943-AF70-3CC1577B9DD7}" type="presOf" srcId="{27D5DC26-E412-3E4B-9483-53FE0AEAA42F}" destId="{37EABFC2-4265-2C45-B778-07881C566566}" srcOrd="0" destOrd="0" presId="urn:microsoft.com/office/officeart/2005/8/layout/matrix1"/>
    <dgm:cxn modelId="{FC23604E-A087-AD46-8F9E-CAAAAA5C0234}" type="presOf" srcId="{1BE44685-0131-5A43-A1EC-574C73ED3C53}" destId="{95DF9B1C-A31C-BF44-8376-2F786E696215}" srcOrd="0" destOrd="0" presId="urn:microsoft.com/office/officeart/2005/8/layout/matrix1"/>
    <dgm:cxn modelId="{6D79F555-7219-C943-AD8D-CBB5D37F09F3}" type="presOf" srcId="{92F4A957-141A-B743-A806-2FC3A6498840}" destId="{26249951-0C07-8945-A97B-18CD5E980D33}" srcOrd="1" destOrd="0" presId="urn:microsoft.com/office/officeart/2005/8/layout/matrix1"/>
    <dgm:cxn modelId="{8787396A-60EF-754F-92C9-1762DB56C56A}" type="presOf" srcId="{45D9DA30-479E-6B45-90EE-1213A042A097}" destId="{07F8869E-561A-0E43-A59C-818FEB70ABAB}" srcOrd="0" destOrd="0" presId="urn:microsoft.com/office/officeart/2005/8/layout/matrix1"/>
    <dgm:cxn modelId="{5F97D472-7FA1-2549-815B-CF21664AB2E8}" srcId="{1BE44685-0131-5A43-A1EC-574C73ED3C53}" destId="{92F4A957-141A-B743-A806-2FC3A6498840}" srcOrd="0" destOrd="0" parTransId="{A917C914-541F-F448-B71F-FBD37141A427}" sibTransId="{31F675F8-0742-334B-ACFF-1B92190C18EA}"/>
    <dgm:cxn modelId="{9597538F-DC83-014C-ABEA-33A08A7634DC}" srcId="{1BE44685-0131-5A43-A1EC-574C73ED3C53}" destId="{CB10A634-D980-BF4F-8D08-BDA8342AD481}" srcOrd="2" destOrd="0" parTransId="{9BF031B4-1B0B-BE47-A2D8-18BD822FEDC1}" sibTransId="{0C9ABDFE-C267-314B-9AA9-B195C8BAAB0B}"/>
    <dgm:cxn modelId="{BC03A299-0F66-C441-B48D-7C2083B7672A}" type="presOf" srcId="{92F4A957-141A-B743-A806-2FC3A6498840}" destId="{159D1881-A9D6-AE45-97FF-FEA7A9EE75DD}" srcOrd="0" destOrd="0" presId="urn:microsoft.com/office/officeart/2005/8/layout/matrix1"/>
    <dgm:cxn modelId="{0BFE14AD-66F9-884C-A815-90AEC6BB1B56}" type="presOf" srcId="{CB10A634-D980-BF4F-8D08-BDA8342AD481}" destId="{0D91560C-2B98-B44F-96C4-2A282BCD70B5}" srcOrd="0" destOrd="0" presId="urn:microsoft.com/office/officeart/2005/8/layout/matrix1"/>
    <dgm:cxn modelId="{CD30C8AF-BB48-D647-B039-90EEDE214265}" type="presOf" srcId="{27D5DC26-E412-3E4B-9483-53FE0AEAA42F}" destId="{AF2BED6B-60EC-0D4C-A76B-D8757DDA0651}" srcOrd="1" destOrd="0" presId="urn:microsoft.com/office/officeart/2005/8/layout/matrix1"/>
    <dgm:cxn modelId="{E324E4C6-A574-3F40-84E2-49EF316CF4D6}" type="presOf" srcId="{75425557-4322-CB49-BDA0-3327DBA28A9E}" destId="{16829566-A8DE-844E-BE1E-7EA8A6F5162D}" srcOrd="1" destOrd="0" presId="urn:microsoft.com/office/officeart/2005/8/layout/matrix1"/>
    <dgm:cxn modelId="{FC338BD5-BE5D-F547-9C52-F19569A07CEA}" type="presOf" srcId="{75425557-4322-CB49-BDA0-3327DBA28A9E}" destId="{6CA8E9C5-4F51-EA4C-B581-82013CC202FE}" srcOrd="0" destOrd="0" presId="urn:microsoft.com/office/officeart/2005/8/layout/matrix1"/>
    <dgm:cxn modelId="{8430A5F7-8218-8B45-83F0-1C75D6364A02}" srcId="{45D9DA30-479E-6B45-90EE-1213A042A097}" destId="{1BE44685-0131-5A43-A1EC-574C73ED3C53}" srcOrd="0" destOrd="0" parTransId="{6BA64A59-80FA-B542-B8C7-644617CB412F}" sibTransId="{099A58F8-4A00-E74A-A0EB-7F84BF1906FF}"/>
    <dgm:cxn modelId="{84059CFF-C0D3-7B4D-9D69-0E95BAF74D30}" srcId="{1BE44685-0131-5A43-A1EC-574C73ED3C53}" destId="{27D5DC26-E412-3E4B-9483-53FE0AEAA42F}" srcOrd="1" destOrd="0" parTransId="{C9E6EA6A-E302-C04A-9E69-EF73554A8AA3}" sibTransId="{3F3A2479-7D2D-2649-9160-E552B9B49497}"/>
    <dgm:cxn modelId="{7F155D99-F8AD-FE4E-AD13-A519C55947FA}" type="presParOf" srcId="{07F8869E-561A-0E43-A59C-818FEB70ABAB}" destId="{5892A54A-D665-AC44-800F-88BF9E50E4FB}" srcOrd="0" destOrd="0" presId="urn:microsoft.com/office/officeart/2005/8/layout/matrix1"/>
    <dgm:cxn modelId="{26DC7D0C-DA4B-8D49-92D0-A0ABA7A63296}" type="presParOf" srcId="{5892A54A-D665-AC44-800F-88BF9E50E4FB}" destId="{159D1881-A9D6-AE45-97FF-FEA7A9EE75DD}" srcOrd="0" destOrd="0" presId="urn:microsoft.com/office/officeart/2005/8/layout/matrix1"/>
    <dgm:cxn modelId="{EA7064AF-33D2-0841-B2AB-C45C853EF832}" type="presParOf" srcId="{5892A54A-D665-AC44-800F-88BF9E50E4FB}" destId="{26249951-0C07-8945-A97B-18CD5E980D33}" srcOrd="1" destOrd="0" presId="urn:microsoft.com/office/officeart/2005/8/layout/matrix1"/>
    <dgm:cxn modelId="{08832599-A461-4A45-9748-20993E53C53D}" type="presParOf" srcId="{5892A54A-D665-AC44-800F-88BF9E50E4FB}" destId="{37EABFC2-4265-2C45-B778-07881C566566}" srcOrd="2" destOrd="0" presId="urn:microsoft.com/office/officeart/2005/8/layout/matrix1"/>
    <dgm:cxn modelId="{DB1B6AC2-D35E-4E45-A7E8-23006F6D9638}" type="presParOf" srcId="{5892A54A-D665-AC44-800F-88BF9E50E4FB}" destId="{AF2BED6B-60EC-0D4C-A76B-D8757DDA0651}" srcOrd="3" destOrd="0" presId="urn:microsoft.com/office/officeart/2005/8/layout/matrix1"/>
    <dgm:cxn modelId="{22D68515-B39D-A746-B566-BC6BAFD40C1A}" type="presParOf" srcId="{5892A54A-D665-AC44-800F-88BF9E50E4FB}" destId="{0D91560C-2B98-B44F-96C4-2A282BCD70B5}" srcOrd="4" destOrd="0" presId="urn:microsoft.com/office/officeart/2005/8/layout/matrix1"/>
    <dgm:cxn modelId="{5157D057-55E7-7C4F-8369-615EEF5781B4}" type="presParOf" srcId="{5892A54A-D665-AC44-800F-88BF9E50E4FB}" destId="{4AA10AD8-71D6-E942-BC92-AA8E35C64CEE}" srcOrd="5" destOrd="0" presId="urn:microsoft.com/office/officeart/2005/8/layout/matrix1"/>
    <dgm:cxn modelId="{0AB9731E-F505-0C49-8A4A-8BD0A1ACCC69}" type="presParOf" srcId="{5892A54A-D665-AC44-800F-88BF9E50E4FB}" destId="{6CA8E9C5-4F51-EA4C-B581-82013CC202FE}" srcOrd="6" destOrd="0" presId="urn:microsoft.com/office/officeart/2005/8/layout/matrix1"/>
    <dgm:cxn modelId="{463B5935-57BA-0C45-B0F5-6CE7195B2FE2}" type="presParOf" srcId="{5892A54A-D665-AC44-800F-88BF9E50E4FB}" destId="{16829566-A8DE-844E-BE1E-7EA8A6F5162D}" srcOrd="7" destOrd="0" presId="urn:microsoft.com/office/officeart/2005/8/layout/matrix1"/>
    <dgm:cxn modelId="{EE465D8C-BC05-6F4C-BBE0-77F27FD1BADB}" type="presParOf" srcId="{07F8869E-561A-0E43-A59C-818FEB70ABAB}" destId="{95DF9B1C-A31C-BF44-8376-2F786E696215}"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8.xml><?xml version="1.0" encoding="utf-8"?>
<dgm:dataModel xmlns:dgm="http://schemas.openxmlformats.org/drawingml/2006/diagram" xmlns:a="http://schemas.openxmlformats.org/drawingml/2006/main">
  <dgm:ptLst>
    <dgm:pt modelId="{92C1824E-3771-E24D-B527-4AB93B956081}" type="doc">
      <dgm:prSet loTypeId="urn:microsoft.com/office/officeart/2005/8/layout/lProcess2" loCatId="list" qsTypeId="urn:microsoft.com/office/officeart/2005/8/quickstyle/simple4" qsCatId="simple" csTypeId="urn:microsoft.com/office/officeart/2005/8/colors/accent0_1" csCatId="mainScheme" phldr="1"/>
      <dgm:spPr/>
      <dgm:t>
        <a:bodyPr/>
        <a:lstStyle/>
        <a:p>
          <a:endParaRPr lang="en-US"/>
        </a:p>
      </dgm:t>
    </dgm:pt>
    <dgm:pt modelId="{9B90DFD4-BD6C-844A-AD59-80683DF824A9}">
      <dgm:prSet phldrT="[Text]" custT="1"/>
      <dgm:spPr/>
      <dgm:t>
        <a:bodyPr/>
        <a:lstStyle/>
        <a:p>
          <a:pPr algn="l"/>
          <a:r>
            <a:rPr lang="en-US" sz="4400" dirty="0">
              <a:solidFill>
                <a:srgbClr val="1D1D1F"/>
              </a:solidFill>
              <a:latin typeface="Calibri" charset="0"/>
              <a:ea typeface="Calibri" charset="0"/>
              <a:cs typeface="Calibri" charset="0"/>
            </a:rPr>
            <a:t>Key ideas from research</a:t>
          </a:r>
        </a:p>
      </dgm:t>
    </dgm:pt>
    <dgm:pt modelId="{DFE6F132-5770-F04C-A7D0-155261217197}" type="parTrans" cxnId="{BEFF9B9E-1851-7549-9EFC-2F4791008D36}">
      <dgm:prSet/>
      <dgm:spPr/>
      <dgm:t>
        <a:bodyPr/>
        <a:lstStyle/>
        <a:p>
          <a:endParaRPr lang="en-US"/>
        </a:p>
      </dgm:t>
    </dgm:pt>
    <dgm:pt modelId="{55412327-32A8-5941-90B7-A27824F80003}" type="sibTrans" cxnId="{BEFF9B9E-1851-7549-9EFC-2F4791008D36}">
      <dgm:prSet/>
      <dgm:spPr/>
      <dgm:t>
        <a:bodyPr/>
        <a:lstStyle/>
        <a:p>
          <a:endParaRPr lang="en-US"/>
        </a:p>
      </dgm:t>
    </dgm:pt>
    <dgm:pt modelId="{52E00D49-D661-2643-AED3-12A1AB1AF7CA}">
      <dgm:prSet phldrT="[Text]" custT="1"/>
      <dgm:spPr/>
      <dgm:t>
        <a:bodyPr/>
        <a:lstStyle/>
        <a:p>
          <a:pPr algn="l"/>
          <a:r>
            <a:rPr lang="en-US" sz="4400" dirty="0">
              <a:solidFill>
                <a:srgbClr val="1D1D1F"/>
              </a:solidFill>
              <a:latin typeface="Calibri" charset="0"/>
              <a:ea typeface="Calibri" charset="0"/>
              <a:cs typeface="Calibri" charset="0"/>
            </a:rPr>
            <a:t>Educator actions</a:t>
          </a:r>
        </a:p>
      </dgm:t>
    </dgm:pt>
    <dgm:pt modelId="{CFB28507-2FA9-614B-B9AF-F2BC60F06F18}" type="parTrans" cxnId="{4771B4F6-8CA6-B148-9C29-1E276ED7B51D}">
      <dgm:prSet/>
      <dgm:spPr/>
      <dgm:t>
        <a:bodyPr/>
        <a:lstStyle/>
        <a:p>
          <a:endParaRPr lang="en-US"/>
        </a:p>
      </dgm:t>
    </dgm:pt>
    <dgm:pt modelId="{1D4A8656-84E5-9846-87DB-3E7DBA1DAFBF}" type="sibTrans" cxnId="{4771B4F6-8CA6-B148-9C29-1E276ED7B51D}">
      <dgm:prSet/>
      <dgm:spPr/>
      <dgm:t>
        <a:bodyPr/>
        <a:lstStyle/>
        <a:p>
          <a:endParaRPr lang="en-US"/>
        </a:p>
      </dgm:t>
    </dgm:pt>
    <dgm:pt modelId="{1C329580-92B4-054D-8EF7-26050A76F8D3}">
      <dgm:prSet phldrT="[Text]" custT="1"/>
      <dgm:spPr/>
      <dgm:t>
        <a:bodyPr/>
        <a:lstStyle/>
        <a:p>
          <a:pPr algn="l"/>
          <a:r>
            <a:rPr lang="en-US" sz="2400" b="0" i="0" dirty="0">
              <a:solidFill>
                <a:srgbClr val="1D1D1F"/>
              </a:solidFill>
              <a:latin typeface="Calibri" panose="020F0502020204030204" pitchFamily="34" charset="0"/>
              <a:ea typeface="Calibri" charset="0"/>
              <a:cs typeface="Calibri" panose="020F0502020204030204" pitchFamily="34" charset="0"/>
            </a:rPr>
            <a:t>People become smarter with time, effective effort, and persistence on challenging tasks</a:t>
          </a:r>
          <a:r>
            <a:rPr lang="en-US" sz="1800" b="0" i="0" dirty="0">
              <a:solidFill>
                <a:srgbClr val="1D1D1F"/>
              </a:solidFill>
              <a:latin typeface="Calibri" panose="020F0502020204030204" pitchFamily="34" charset="0"/>
              <a:cs typeface="Calibri" panose="020F0502020204030204" pitchFamily="34" charset="0"/>
            </a:rPr>
            <a:t>.</a:t>
          </a:r>
          <a:endParaRPr lang="en-US" sz="1800" dirty="0">
            <a:solidFill>
              <a:srgbClr val="1D1D1F"/>
            </a:solidFill>
            <a:latin typeface="Calibri" panose="020F0502020204030204" pitchFamily="34" charset="0"/>
            <a:cs typeface="Calibri" panose="020F0502020204030204" pitchFamily="34" charset="0"/>
          </a:endParaRPr>
        </a:p>
      </dgm:t>
    </dgm:pt>
    <dgm:pt modelId="{D5EA3A62-5D50-184E-A076-E5646B652239}" type="parTrans" cxnId="{10E8F72B-73B0-834B-8D5E-E98760CC29F1}">
      <dgm:prSet/>
      <dgm:spPr/>
      <dgm:t>
        <a:bodyPr/>
        <a:lstStyle/>
        <a:p>
          <a:endParaRPr lang="en-US"/>
        </a:p>
      </dgm:t>
    </dgm:pt>
    <dgm:pt modelId="{D8F1F419-E0C7-D241-80BA-7F10A78657EE}" type="sibTrans" cxnId="{10E8F72B-73B0-834B-8D5E-E98760CC29F1}">
      <dgm:prSet/>
      <dgm:spPr/>
      <dgm:t>
        <a:bodyPr/>
        <a:lstStyle/>
        <a:p>
          <a:endParaRPr lang="en-US"/>
        </a:p>
      </dgm:t>
    </dgm:pt>
    <dgm:pt modelId="{B1BCF032-9145-0B40-AF00-18B98921C778}">
      <dgm:prSet phldrT="[Text]" custT="1"/>
      <dgm:spPr/>
      <dgm:t>
        <a:bodyPr/>
        <a:lstStyle/>
        <a:p>
          <a:pPr algn="l"/>
          <a:r>
            <a:rPr lang="en-US" sz="2400" b="0" i="0" dirty="0">
              <a:solidFill>
                <a:srgbClr val="1D1D1F"/>
              </a:solidFill>
              <a:latin typeface="Calibri" charset="0"/>
              <a:ea typeface="Calibri" charset="0"/>
              <a:cs typeface="Calibri" charset="0"/>
            </a:rPr>
            <a:t>Planning, monitoring, and evaluating are metacognitive strategies that increase learning.</a:t>
          </a:r>
          <a:endParaRPr lang="en-US" sz="2400" dirty="0">
            <a:solidFill>
              <a:srgbClr val="1D1D1F"/>
            </a:solidFill>
            <a:latin typeface="Calibri" charset="0"/>
            <a:ea typeface="Calibri" charset="0"/>
            <a:cs typeface="Calibri" charset="0"/>
          </a:endParaRPr>
        </a:p>
      </dgm:t>
    </dgm:pt>
    <dgm:pt modelId="{EFC4F0E8-A252-CF4F-937F-7775E44EF1BA}" type="parTrans" cxnId="{B1477C06-53E9-D847-AB1E-E34FBE50F08D}">
      <dgm:prSet/>
      <dgm:spPr/>
      <dgm:t>
        <a:bodyPr/>
        <a:lstStyle/>
        <a:p>
          <a:endParaRPr lang="en-US"/>
        </a:p>
      </dgm:t>
    </dgm:pt>
    <dgm:pt modelId="{C7A37897-5752-7B46-817E-B1A47A3742C6}" type="sibTrans" cxnId="{B1477C06-53E9-D847-AB1E-E34FBE50F08D}">
      <dgm:prSet/>
      <dgm:spPr/>
      <dgm:t>
        <a:bodyPr/>
        <a:lstStyle/>
        <a:p>
          <a:endParaRPr lang="en-US"/>
        </a:p>
      </dgm:t>
    </dgm:pt>
    <dgm:pt modelId="{8044649E-BE65-8247-AF34-22FA692EAC9F}">
      <dgm:prSet phldrT="[Text]" custT="1"/>
      <dgm:spPr/>
      <dgm:t>
        <a:bodyPr/>
        <a:lstStyle/>
        <a:p>
          <a:pPr algn="l"/>
          <a:r>
            <a:rPr lang="en-US" sz="1800" b="0" i="0" dirty="0">
              <a:solidFill>
                <a:srgbClr val="1D1D1F"/>
              </a:solidFill>
              <a:latin typeface="Calibri" charset="0"/>
              <a:ea typeface="Calibri" charset="0"/>
              <a:cs typeface="Calibri" charset="0"/>
            </a:rPr>
            <a:t>Provide students with challenging academic tasks and effectively facilitate student persistence through struggle.</a:t>
          </a:r>
          <a:endParaRPr lang="en-US" sz="1800" dirty="0">
            <a:solidFill>
              <a:srgbClr val="1D1D1F"/>
            </a:solidFill>
            <a:latin typeface="Calibri" charset="0"/>
            <a:ea typeface="Calibri" charset="0"/>
            <a:cs typeface="Calibri" charset="0"/>
          </a:endParaRPr>
        </a:p>
      </dgm:t>
    </dgm:pt>
    <dgm:pt modelId="{61F731DE-F023-AE40-810A-BF451B4E7891}" type="parTrans" cxnId="{98DD2DAB-58C9-EE4B-B09F-247AE1DD84DB}">
      <dgm:prSet/>
      <dgm:spPr/>
      <dgm:t>
        <a:bodyPr/>
        <a:lstStyle/>
        <a:p>
          <a:endParaRPr lang="en-US"/>
        </a:p>
      </dgm:t>
    </dgm:pt>
    <dgm:pt modelId="{9B0F7391-8BEB-2643-A78E-795B7C346DCA}" type="sibTrans" cxnId="{98DD2DAB-58C9-EE4B-B09F-247AE1DD84DB}">
      <dgm:prSet/>
      <dgm:spPr/>
      <dgm:t>
        <a:bodyPr/>
        <a:lstStyle/>
        <a:p>
          <a:endParaRPr lang="en-US"/>
        </a:p>
      </dgm:t>
    </dgm:pt>
    <dgm:pt modelId="{FD9152D4-AB03-5142-BC51-46674B301663}">
      <dgm:prSet phldrT="[Text]" custT="1"/>
      <dgm:spPr/>
      <dgm:t>
        <a:bodyPr/>
        <a:lstStyle/>
        <a:p>
          <a:pPr algn="l"/>
          <a:r>
            <a:rPr lang="en-US" sz="1800" b="0" i="0" dirty="0">
              <a:solidFill>
                <a:srgbClr val="1D1D1F"/>
              </a:solidFill>
              <a:latin typeface="Calibri" charset="0"/>
              <a:ea typeface="Calibri" charset="0"/>
              <a:cs typeface="Calibri" charset="0"/>
            </a:rPr>
            <a:t>Model for students that mistakes are part </a:t>
          </a:r>
          <a:r>
            <a:rPr lang="en-US" sz="1700" b="0" i="0" dirty="0">
              <a:solidFill>
                <a:srgbClr val="1D1D1F"/>
              </a:solidFill>
              <a:latin typeface="Calibri" charset="0"/>
              <a:ea typeface="Calibri" charset="0"/>
              <a:cs typeface="Calibri" charset="0"/>
            </a:rPr>
            <a:t>of</a:t>
          </a:r>
          <a:r>
            <a:rPr lang="en-US" sz="1800" b="0" i="0" dirty="0">
              <a:solidFill>
                <a:srgbClr val="1D1D1F"/>
              </a:solidFill>
              <a:latin typeface="Calibri" charset="0"/>
              <a:ea typeface="Calibri" charset="0"/>
              <a:cs typeface="Calibri" charset="0"/>
            </a:rPr>
            <a:t> learning and encourage students to take academic risks.</a:t>
          </a:r>
          <a:endParaRPr lang="en-US" sz="1800" dirty="0">
            <a:solidFill>
              <a:srgbClr val="1D1D1F"/>
            </a:solidFill>
            <a:latin typeface="Calibri" charset="0"/>
            <a:ea typeface="Calibri" charset="0"/>
            <a:cs typeface="Calibri" charset="0"/>
          </a:endParaRPr>
        </a:p>
      </dgm:t>
    </dgm:pt>
    <dgm:pt modelId="{BFA3E024-1171-C74D-800E-4212D7CC3A5B}" type="parTrans" cxnId="{7137A471-B6C0-434C-BC20-0509F91435DC}">
      <dgm:prSet/>
      <dgm:spPr/>
      <dgm:t>
        <a:bodyPr/>
        <a:lstStyle/>
        <a:p>
          <a:endParaRPr lang="en-US"/>
        </a:p>
      </dgm:t>
    </dgm:pt>
    <dgm:pt modelId="{71E7D040-35C8-A746-BE67-625109285589}" type="sibTrans" cxnId="{7137A471-B6C0-434C-BC20-0509F91435DC}">
      <dgm:prSet/>
      <dgm:spPr/>
      <dgm:t>
        <a:bodyPr/>
        <a:lstStyle/>
        <a:p>
          <a:endParaRPr lang="en-US"/>
        </a:p>
      </dgm:t>
    </dgm:pt>
    <dgm:pt modelId="{443B0A1D-9F25-1542-A3FF-6606760D5C98}">
      <dgm:prSet phldrT="[Text]" custT="1"/>
      <dgm:spPr/>
      <dgm:t>
        <a:bodyPr/>
        <a:lstStyle/>
        <a:p>
          <a:pPr algn="l"/>
          <a:r>
            <a:rPr lang="en-US" sz="1800" b="0" i="0" dirty="0">
              <a:solidFill>
                <a:srgbClr val="1D1D1F"/>
              </a:solidFill>
              <a:latin typeface="Calibri" charset="0"/>
              <a:ea typeface="Calibri" charset="0"/>
              <a:cs typeface="Calibri" charset="0"/>
            </a:rPr>
            <a:t>Teach and reinforce the use of metacognitive strategies in a variety of problem situations.</a:t>
          </a:r>
          <a:endParaRPr lang="en-US" sz="1800" dirty="0">
            <a:solidFill>
              <a:srgbClr val="1D1D1F"/>
            </a:solidFill>
            <a:latin typeface="Calibri" charset="0"/>
            <a:ea typeface="Calibri" charset="0"/>
            <a:cs typeface="Calibri" charset="0"/>
          </a:endParaRPr>
        </a:p>
      </dgm:t>
    </dgm:pt>
    <dgm:pt modelId="{8051B272-71F1-014F-A845-AB97D3FF1F0C}" type="parTrans" cxnId="{FAEC027D-87A1-B949-9888-BBF12DEC6848}">
      <dgm:prSet/>
      <dgm:spPr/>
      <dgm:t>
        <a:bodyPr/>
        <a:lstStyle/>
        <a:p>
          <a:endParaRPr lang="en-US"/>
        </a:p>
      </dgm:t>
    </dgm:pt>
    <dgm:pt modelId="{A29A130B-5CE5-8B41-B829-8E23B763280A}" type="sibTrans" cxnId="{FAEC027D-87A1-B949-9888-BBF12DEC6848}">
      <dgm:prSet/>
      <dgm:spPr/>
      <dgm:t>
        <a:bodyPr/>
        <a:lstStyle/>
        <a:p>
          <a:endParaRPr lang="en-US"/>
        </a:p>
      </dgm:t>
    </dgm:pt>
    <dgm:pt modelId="{DB138BDE-BBAC-2446-8019-8A25E5966B3B}">
      <dgm:prSet phldrT="[Text]" custT="1"/>
      <dgm:spPr/>
      <dgm:t>
        <a:bodyPr/>
        <a:lstStyle/>
        <a:p>
          <a:pPr algn="l"/>
          <a:r>
            <a:rPr lang="en-US" sz="1800" dirty="0">
              <a:solidFill>
                <a:srgbClr val="1D1D1F"/>
              </a:solidFill>
              <a:latin typeface="Calibri" charset="0"/>
              <a:ea typeface="Calibri" charset="0"/>
              <a:cs typeface="Calibri" charset="0"/>
            </a:rPr>
            <a:t>Provide feedback to students on using and developing problem-solving and personal strategies.</a:t>
          </a:r>
        </a:p>
      </dgm:t>
    </dgm:pt>
    <dgm:pt modelId="{8B8CB378-9C57-744D-BEC4-EAC7372DFED9}" type="parTrans" cxnId="{03394D15-AD21-594A-BDC5-44D3B8008A1F}">
      <dgm:prSet/>
      <dgm:spPr/>
      <dgm:t>
        <a:bodyPr/>
        <a:lstStyle/>
        <a:p>
          <a:endParaRPr lang="en-US"/>
        </a:p>
      </dgm:t>
    </dgm:pt>
    <dgm:pt modelId="{5800442E-0B37-3143-9C78-AD80AC3BF4FF}" type="sibTrans" cxnId="{03394D15-AD21-594A-BDC5-44D3B8008A1F}">
      <dgm:prSet/>
      <dgm:spPr/>
      <dgm:t>
        <a:bodyPr/>
        <a:lstStyle/>
        <a:p>
          <a:endParaRPr lang="en-US"/>
        </a:p>
      </dgm:t>
    </dgm:pt>
    <dgm:pt modelId="{088D8EAF-19E8-FB4B-877E-22E7FE89B2ED}" type="pres">
      <dgm:prSet presAssocID="{92C1824E-3771-E24D-B527-4AB93B956081}" presName="theList" presStyleCnt="0">
        <dgm:presLayoutVars>
          <dgm:dir/>
          <dgm:animLvl val="lvl"/>
          <dgm:resizeHandles val="exact"/>
        </dgm:presLayoutVars>
      </dgm:prSet>
      <dgm:spPr/>
    </dgm:pt>
    <dgm:pt modelId="{DF48A44D-FE73-0E4E-ADC5-8AA6E9D01F43}" type="pres">
      <dgm:prSet presAssocID="{9B90DFD4-BD6C-844A-AD59-80683DF824A9}" presName="compNode" presStyleCnt="0"/>
      <dgm:spPr/>
    </dgm:pt>
    <dgm:pt modelId="{02DBA6E3-B07C-4A4E-8F8C-7968B57FE483}" type="pres">
      <dgm:prSet presAssocID="{9B90DFD4-BD6C-844A-AD59-80683DF824A9}" presName="aNode" presStyleLbl="bgShp" presStyleIdx="0" presStyleCnt="2"/>
      <dgm:spPr/>
    </dgm:pt>
    <dgm:pt modelId="{EBFF0755-91C4-BC4A-A9AC-2327A3B86089}" type="pres">
      <dgm:prSet presAssocID="{9B90DFD4-BD6C-844A-AD59-80683DF824A9}" presName="textNode" presStyleLbl="bgShp" presStyleIdx="0" presStyleCnt="2"/>
      <dgm:spPr/>
    </dgm:pt>
    <dgm:pt modelId="{F5532910-4E9B-6C4A-AFCD-B8EE415EE495}" type="pres">
      <dgm:prSet presAssocID="{9B90DFD4-BD6C-844A-AD59-80683DF824A9}" presName="compChildNode" presStyleCnt="0"/>
      <dgm:spPr/>
    </dgm:pt>
    <dgm:pt modelId="{E27A587E-B0D5-8D46-8EEC-AEFBF2C7D026}" type="pres">
      <dgm:prSet presAssocID="{9B90DFD4-BD6C-844A-AD59-80683DF824A9}" presName="theInnerList" presStyleCnt="0"/>
      <dgm:spPr/>
    </dgm:pt>
    <dgm:pt modelId="{F10F9E04-1507-5842-A822-641D39C2271E}" type="pres">
      <dgm:prSet presAssocID="{1C329580-92B4-054D-8EF7-26050A76F8D3}" presName="childNode" presStyleLbl="node1" presStyleIdx="0" presStyleCnt="6">
        <dgm:presLayoutVars>
          <dgm:bulletEnabled val="1"/>
        </dgm:presLayoutVars>
      </dgm:prSet>
      <dgm:spPr/>
    </dgm:pt>
    <dgm:pt modelId="{3371DF67-A4AB-B841-AA47-582CFCA3A09C}" type="pres">
      <dgm:prSet presAssocID="{1C329580-92B4-054D-8EF7-26050A76F8D3}" presName="aSpace2" presStyleCnt="0"/>
      <dgm:spPr/>
    </dgm:pt>
    <dgm:pt modelId="{D776EBD9-063E-0D49-8424-E5FA86B234A3}" type="pres">
      <dgm:prSet presAssocID="{B1BCF032-9145-0B40-AF00-18B98921C778}" presName="childNode" presStyleLbl="node1" presStyleIdx="1" presStyleCnt="6">
        <dgm:presLayoutVars>
          <dgm:bulletEnabled val="1"/>
        </dgm:presLayoutVars>
      </dgm:prSet>
      <dgm:spPr/>
    </dgm:pt>
    <dgm:pt modelId="{8551D5F6-F41F-FA4E-BE59-52E242E0E214}" type="pres">
      <dgm:prSet presAssocID="{9B90DFD4-BD6C-844A-AD59-80683DF824A9}" presName="aSpace" presStyleCnt="0"/>
      <dgm:spPr/>
    </dgm:pt>
    <dgm:pt modelId="{6F60C58D-CA5F-084C-A07B-B9A7C1AE0078}" type="pres">
      <dgm:prSet presAssocID="{52E00D49-D661-2643-AED3-12A1AB1AF7CA}" presName="compNode" presStyleCnt="0"/>
      <dgm:spPr/>
    </dgm:pt>
    <dgm:pt modelId="{896E266E-1827-E44C-B3FA-1A7202109C15}" type="pres">
      <dgm:prSet presAssocID="{52E00D49-D661-2643-AED3-12A1AB1AF7CA}" presName="aNode" presStyleLbl="bgShp" presStyleIdx="1" presStyleCnt="2"/>
      <dgm:spPr/>
    </dgm:pt>
    <dgm:pt modelId="{F517D4D4-B92C-3C42-8AAD-5C6409E53CA9}" type="pres">
      <dgm:prSet presAssocID="{52E00D49-D661-2643-AED3-12A1AB1AF7CA}" presName="textNode" presStyleLbl="bgShp" presStyleIdx="1" presStyleCnt="2"/>
      <dgm:spPr/>
    </dgm:pt>
    <dgm:pt modelId="{1AC979E5-BA4F-3E47-9F1D-8E05BAEC3584}" type="pres">
      <dgm:prSet presAssocID="{52E00D49-D661-2643-AED3-12A1AB1AF7CA}" presName="compChildNode" presStyleCnt="0"/>
      <dgm:spPr/>
    </dgm:pt>
    <dgm:pt modelId="{0CA37519-CB27-2F49-87EC-42ECF1CB717A}" type="pres">
      <dgm:prSet presAssocID="{52E00D49-D661-2643-AED3-12A1AB1AF7CA}" presName="theInnerList" presStyleCnt="0"/>
      <dgm:spPr/>
    </dgm:pt>
    <dgm:pt modelId="{1A881987-523D-9047-B4EA-F3588E1B5672}" type="pres">
      <dgm:prSet presAssocID="{8044649E-BE65-8247-AF34-22FA692EAC9F}" presName="childNode" presStyleLbl="node1" presStyleIdx="2" presStyleCnt="6" custScaleX="108053" custScaleY="230017">
        <dgm:presLayoutVars>
          <dgm:bulletEnabled val="1"/>
        </dgm:presLayoutVars>
      </dgm:prSet>
      <dgm:spPr/>
    </dgm:pt>
    <dgm:pt modelId="{BF420B29-BD6E-6040-95AC-AE7D7D66BD44}" type="pres">
      <dgm:prSet presAssocID="{8044649E-BE65-8247-AF34-22FA692EAC9F}" presName="aSpace2" presStyleCnt="0"/>
      <dgm:spPr/>
    </dgm:pt>
    <dgm:pt modelId="{AF36A18F-4089-3F46-9B95-D9C3499C7400}" type="pres">
      <dgm:prSet presAssocID="{FD9152D4-AB03-5142-BC51-46674B301663}" presName="childNode" presStyleLbl="node1" presStyleIdx="3" presStyleCnt="6" custScaleX="108668" custScaleY="203250">
        <dgm:presLayoutVars>
          <dgm:bulletEnabled val="1"/>
        </dgm:presLayoutVars>
      </dgm:prSet>
      <dgm:spPr/>
    </dgm:pt>
    <dgm:pt modelId="{D50C1597-A7B5-1C41-8348-365BBC92A1FD}" type="pres">
      <dgm:prSet presAssocID="{FD9152D4-AB03-5142-BC51-46674B301663}" presName="aSpace2" presStyleCnt="0"/>
      <dgm:spPr/>
    </dgm:pt>
    <dgm:pt modelId="{68AAF7DC-3F3D-5542-AB5C-97121CC1018E}" type="pres">
      <dgm:prSet presAssocID="{443B0A1D-9F25-1542-A3FF-6606760D5C98}" presName="childNode" presStyleLbl="node1" presStyleIdx="4" presStyleCnt="6" custScaleX="109282" custScaleY="230599">
        <dgm:presLayoutVars>
          <dgm:bulletEnabled val="1"/>
        </dgm:presLayoutVars>
      </dgm:prSet>
      <dgm:spPr/>
    </dgm:pt>
    <dgm:pt modelId="{8D686E5E-5D87-C144-B1E5-2C3419CABA59}" type="pres">
      <dgm:prSet presAssocID="{443B0A1D-9F25-1542-A3FF-6606760D5C98}" presName="aSpace2" presStyleCnt="0"/>
      <dgm:spPr/>
    </dgm:pt>
    <dgm:pt modelId="{EDB3034F-98F8-3546-A614-CBAD5E370B61}" type="pres">
      <dgm:prSet presAssocID="{DB138BDE-BBAC-2446-8019-8A25E5966B3B}" presName="childNode" presStyleLbl="node1" presStyleIdx="5" presStyleCnt="6" custScaleX="108668" custScaleY="262162">
        <dgm:presLayoutVars>
          <dgm:bulletEnabled val="1"/>
        </dgm:presLayoutVars>
      </dgm:prSet>
      <dgm:spPr/>
    </dgm:pt>
  </dgm:ptLst>
  <dgm:cxnLst>
    <dgm:cxn modelId="{49745E04-AF09-A945-9278-A491FECA5CC7}" type="presOf" srcId="{9B90DFD4-BD6C-844A-AD59-80683DF824A9}" destId="{EBFF0755-91C4-BC4A-A9AC-2327A3B86089}" srcOrd="1" destOrd="0" presId="urn:microsoft.com/office/officeart/2005/8/layout/lProcess2"/>
    <dgm:cxn modelId="{B1477C06-53E9-D847-AB1E-E34FBE50F08D}" srcId="{9B90DFD4-BD6C-844A-AD59-80683DF824A9}" destId="{B1BCF032-9145-0B40-AF00-18B98921C778}" srcOrd="1" destOrd="0" parTransId="{EFC4F0E8-A252-CF4F-937F-7775E44EF1BA}" sibTransId="{C7A37897-5752-7B46-817E-B1A47A3742C6}"/>
    <dgm:cxn modelId="{C374DE13-215B-AD4B-A5F2-92359328B055}" type="presOf" srcId="{52E00D49-D661-2643-AED3-12A1AB1AF7CA}" destId="{F517D4D4-B92C-3C42-8AAD-5C6409E53CA9}" srcOrd="1" destOrd="0" presId="urn:microsoft.com/office/officeart/2005/8/layout/lProcess2"/>
    <dgm:cxn modelId="{03394D15-AD21-594A-BDC5-44D3B8008A1F}" srcId="{52E00D49-D661-2643-AED3-12A1AB1AF7CA}" destId="{DB138BDE-BBAC-2446-8019-8A25E5966B3B}" srcOrd="3" destOrd="0" parTransId="{8B8CB378-9C57-744D-BEC4-EAC7372DFED9}" sibTransId="{5800442E-0B37-3143-9C78-AD80AC3BF4FF}"/>
    <dgm:cxn modelId="{C351E31C-E47C-1F4B-873D-7DE96F7E4B5F}" type="presOf" srcId="{8044649E-BE65-8247-AF34-22FA692EAC9F}" destId="{1A881987-523D-9047-B4EA-F3588E1B5672}" srcOrd="0" destOrd="0" presId="urn:microsoft.com/office/officeart/2005/8/layout/lProcess2"/>
    <dgm:cxn modelId="{23E6832A-898A-BF4C-85F0-7C233B3501FA}" type="presOf" srcId="{DB138BDE-BBAC-2446-8019-8A25E5966B3B}" destId="{EDB3034F-98F8-3546-A614-CBAD5E370B61}" srcOrd="0" destOrd="0" presId="urn:microsoft.com/office/officeart/2005/8/layout/lProcess2"/>
    <dgm:cxn modelId="{10E8F72B-73B0-834B-8D5E-E98760CC29F1}" srcId="{9B90DFD4-BD6C-844A-AD59-80683DF824A9}" destId="{1C329580-92B4-054D-8EF7-26050A76F8D3}" srcOrd="0" destOrd="0" parTransId="{D5EA3A62-5D50-184E-A076-E5646B652239}" sibTransId="{D8F1F419-E0C7-D241-80BA-7F10A78657EE}"/>
    <dgm:cxn modelId="{52C9CB40-B6A0-3845-A976-A5D20D81FFED}" type="presOf" srcId="{52E00D49-D661-2643-AED3-12A1AB1AF7CA}" destId="{896E266E-1827-E44C-B3FA-1A7202109C15}" srcOrd="0" destOrd="0" presId="urn:microsoft.com/office/officeart/2005/8/layout/lProcess2"/>
    <dgm:cxn modelId="{7137A471-B6C0-434C-BC20-0509F91435DC}" srcId="{52E00D49-D661-2643-AED3-12A1AB1AF7CA}" destId="{FD9152D4-AB03-5142-BC51-46674B301663}" srcOrd="1" destOrd="0" parTransId="{BFA3E024-1171-C74D-800E-4212D7CC3A5B}" sibTransId="{71E7D040-35C8-A746-BE67-625109285589}"/>
    <dgm:cxn modelId="{FAEC027D-87A1-B949-9888-BBF12DEC6848}" srcId="{52E00D49-D661-2643-AED3-12A1AB1AF7CA}" destId="{443B0A1D-9F25-1542-A3FF-6606760D5C98}" srcOrd="2" destOrd="0" parTransId="{8051B272-71F1-014F-A845-AB97D3FF1F0C}" sibTransId="{A29A130B-5CE5-8B41-B829-8E23B763280A}"/>
    <dgm:cxn modelId="{89057988-E997-ED44-AE4D-8196FD9F86CE}" type="presOf" srcId="{B1BCF032-9145-0B40-AF00-18B98921C778}" destId="{D776EBD9-063E-0D49-8424-E5FA86B234A3}" srcOrd="0" destOrd="0" presId="urn:microsoft.com/office/officeart/2005/8/layout/lProcess2"/>
    <dgm:cxn modelId="{E32E9A88-9DCC-EB46-8D53-E8DBFF66B80B}" type="presOf" srcId="{1C329580-92B4-054D-8EF7-26050A76F8D3}" destId="{F10F9E04-1507-5842-A822-641D39C2271E}" srcOrd="0" destOrd="0" presId="urn:microsoft.com/office/officeart/2005/8/layout/lProcess2"/>
    <dgm:cxn modelId="{BEFF9B9E-1851-7549-9EFC-2F4791008D36}" srcId="{92C1824E-3771-E24D-B527-4AB93B956081}" destId="{9B90DFD4-BD6C-844A-AD59-80683DF824A9}" srcOrd="0" destOrd="0" parTransId="{DFE6F132-5770-F04C-A7D0-155261217197}" sibTransId="{55412327-32A8-5941-90B7-A27824F80003}"/>
    <dgm:cxn modelId="{98DD2DAB-58C9-EE4B-B09F-247AE1DD84DB}" srcId="{52E00D49-D661-2643-AED3-12A1AB1AF7CA}" destId="{8044649E-BE65-8247-AF34-22FA692EAC9F}" srcOrd="0" destOrd="0" parTransId="{61F731DE-F023-AE40-810A-BF451B4E7891}" sibTransId="{9B0F7391-8BEB-2643-A78E-795B7C346DCA}"/>
    <dgm:cxn modelId="{10EC0EC8-36D9-8646-BA77-EC6969A7DEDF}" type="presOf" srcId="{FD9152D4-AB03-5142-BC51-46674B301663}" destId="{AF36A18F-4089-3F46-9B95-D9C3499C7400}" srcOrd="0" destOrd="0" presId="urn:microsoft.com/office/officeart/2005/8/layout/lProcess2"/>
    <dgm:cxn modelId="{B61C58CB-1BEB-FD4E-9349-67618C50703B}" type="presOf" srcId="{443B0A1D-9F25-1542-A3FF-6606760D5C98}" destId="{68AAF7DC-3F3D-5542-AB5C-97121CC1018E}" srcOrd="0" destOrd="0" presId="urn:microsoft.com/office/officeart/2005/8/layout/lProcess2"/>
    <dgm:cxn modelId="{4D9C41E3-D913-164B-AA84-9D4543A35A4C}" type="presOf" srcId="{92C1824E-3771-E24D-B527-4AB93B956081}" destId="{088D8EAF-19E8-FB4B-877E-22E7FE89B2ED}" srcOrd="0" destOrd="0" presId="urn:microsoft.com/office/officeart/2005/8/layout/lProcess2"/>
    <dgm:cxn modelId="{4771B4F6-8CA6-B148-9C29-1E276ED7B51D}" srcId="{92C1824E-3771-E24D-B527-4AB93B956081}" destId="{52E00D49-D661-2643-AED3-12A1AB1AF7CA}" srcOrd="1" destOrd="0" parTransId="{CFB28507-2FA9-614B-B9AF-F2BC60F06F18}" sibTransId="{1D4A8656-84E5-9846-87DB-3E7DBA1DAFBF}"/>
    <dgm:cxn modelId="{99E568FB-15C6-C147-B4A1-B79305FF990C}" type="presOf" srcId="{9B90DFD4-BD6C-844A-AD59-80683DF824A9}" destId="{02DBA6E3-B07C-4A4E-8F8C-7968B57FE483}" srcOrd="0" destOrd="0" presId="urn:microsoft.com/office/officeart/2005/8/layout/lProcess2"/>
    <dgm:cxn modelId="{DF6ADDC2-4985-E640-9A12-B3C27EDC43D8}" type="presParOf" srcId="{088D8EAF-19E8-FB4B-877E-22E7FE89B2ED}" destId="{DF48A44D-FE73-0E4E-ADC5-8AA6E9D01F43}" srcOrd="0" destOrd="0" presId="urn:microsoft.com/office/officeart/2005/8/layout/lProcess2"/>
    <dgm:cxn modelId="{8FBAA7A0-3658-3047-B15A-E22DCD0B7817}" type="presParOf" srcId="{DF48A44D-FE73-0E4E-ADC5-8AA6E9D01F43}" destId="{02DBA6E3-B07C-4A4E-8F8C-7968B57FE483}" srcOrd="0" destOrd="0" presId="urn:microsoft.com/office/officeart/2005/8/layout/lProcess2"/>
    <dgm:cxn modelId="{F805A193-3548-9346-84F5-ED7CCCF48259}" type="presParOf" srcId="{DF48A44D-FE73-0E4E-ADC5-8AA6E9D01F43}" destId="{EBFF0755-91C4-BC4A-A9AC-2327A3B86089}" srcOrd="1" destOrd="0" presId="urn:microsoft.com/office/officeart/2005/8/layout/lProcess2"/>
    <dgm:cxn modelId="{D285BD49-9F2B-8A48-BF22-54D497700CF6}" type="presParOf" srcId="{DF48A44D-FE73-0E4E-ADC5-8AA6E9D01F43}" destId="{F5532910-4E9B-6C4A-AFCD-B8EE415EE495}" srcOrd="2" destOrd="0" presId="urn:microsoft.com/office/officeart/2005/8/layout/lProcess2"/>
    <dgm:cxn modelId="{5493BCB3-006A-9F45-B605-12B26DAFD939}" type="presParOf" srcId="{F5532910-4E9B-6C4A-AFCD-B8EE415EE495}" destId="{E27A587E-B0D5-8D46-8EEC-AEFBF2C7D026}" srcOrd="0" destOrd="0" presId="urn:microsoft.com/office/officeart/2005/8/layout/lProcess2"/>
    <dgm:cxn modelId="{6E1F2D75-71AF-404F-89C4-818472C8ECC6}" type="presParOf" srcId="{E27A587E-B0D5-8D46-8EEC-AEFBF2C7D026}" destId="{F10F9E04-1507-5842-A822-641D39C2271E}" srcOrd="0" destOrd="0" presId="urn:microsoft.com/office/officeart/2005/8/layout/lProcess2"/>
    <dgm:cxn modelId="{6FC2E0E4-2EF7-4246-874D-9261E17B7B81}" type="presParOf" srcId="{E27A587E-B0D5-8D46-8EEC-AEFBF2C7D026}" destId="{3371DF67-A4AB-B841-AA47-582CFCA3A09C}" srcOrd="1" destOrd="0" presId="urn:microsoft.com/office/officeart/2005/8/layout/lProcess2"/>
    <dgm:cxn modelId="{4930ADAD-E29E-6244-910C-5E03253D206D}" type="presParOf" srcId="{E27A587E-B0D5-8D46-8EEC-AEFBF2C7D026}" destId="{D776EBD9-063E-0D49-8424-E5FA86B234A3}" srcOrd="2" destOrd="0" presId="urn:microsoft.com/office/officeart/2005/8/layout/lProcess2"/>
    <dgm:cxn modelId="{86EFC57B-E6F6-9C48-9A54-1251C037EF63}" type="presParOf" srcId="{088D8EAF-19E8-FB4B-877E-22E7FE89B2ED}" destId="{8551D5F6-F41F-FA4E-BE59-52E242E0E214}" srcOrd="1" destOrd="0" presId="urn:microsoft.com/office/officeart/2005/8/layout/lProcess2"/>
    <dgm:cxn modelId="{AE5CB8C5-070A-2B48-9042-D5463A167ECB}" type="presParOf" srcId="{088D8EAF-19E8-FB4B-877E-22E7FE89B2ED}" destId="{6F60C58D-CA5F-084C-A07B-B9A7C1AE0078}" srcOrd="2" destOrd="0" presId="urn:microsoft.com/office/officeart/2005/8/layout/lProcess2"/>
    <dgm:cxn modelId="{0368A809-27C6-B347-AA6A-4EC96BBCC8E0}" type="presParOf" srcId="{6F60C58D-CA5F-084C-A07B-B9A7C1AE0078}" destId="{896E266E-1827-E44C-B3FA-1A7202109C15}" srcOrd="0" destOrd="0" presId="urn:microsoft.com/office/officeart/2005/8/layout/lProcess2"/>
    <dgm:cxn modelId="{F8E772E1-7BC8-A04B-8FBC-EABAF7ABB05A}" type="presParOf" srcId="{6F60C58D-CA5F-084C-A07B-B9A7C1AE0078}" destId="{F517D4D4-B92C-3C42-8AAD-5C6409E53CA9}" srcOrd="1" destOrd="0" presId="urn:microsoft.com/office/officeart/2005/8/layout/lProcess2"/>
    <dgm:cxn modelId="{F6313C21-C82D-CC4B-8849-EC973DBACF30}" type="presParOf" srcId="{6F60C58D-CA5F-084C-A07B-B9A7C1AE0078}" destId="{1AC979E5-BA4F-3E47-9F1D-8E05BAEC3584}" srcOrd="2" destOrd="0" presId="urn:microsoft.com/office/officeart/2005/8/layout/lProcess2"/>
    <dgm:cxn modelId="{BC39B5AC-0E4B-A844-807C-5FE1BCF2FFE9}" type="presParOf" srcId="{1AC979E5-BA4F-3E47-9F1D-8E05BAEC3584}" destId="{0CA37519-CB27-2F49-87EC-42ECF1CB717A}" srcOrd="0" destOrd="0" presId="urn:microsoft.com/office/officeart/2005/8/layout/lProcess2"/>
    <dgm:cxn modelId="{8CA99A95-FD18-7E46-B2F8-2A23107A964F}" type="presParOf" srcId="{0CA37519-CB27-2F49-87EC-42ECF1CB717A}" destId="{1A881987-523D-9047-B4EA-F3588E1B5672}" srcOrd="0" destOrd="0" presId="urn:microsoft.com/office/officeart/2005/8/layout/lProcess2"/>
    <dgm:cxn modelId="{E2C62CB2-2BCF-E845-9AFA-C884247E17E8}" type="presParOf" srcId="{0CA37519-CB27-2F49-87EC-42ECF1CB717A}" destId="{BF420B29-BD6E-6040-95AC-AE7D7D66BD44}" srcOrd="1" destOrd="0" presId="urn:microsoft.com/office/officeart/2005/8/layout/lProcess2"/>
    <dgm:cxn modelId="{58678AB7-0B09-BF48-ADE2-C8CC815047E5}" type="presParOf" srcId="{0CA37519-CB27-2F49-87EC-42ECF1CB717A}" destId="{AF36A18F-4089-3F46-9B95-D9C3499C7400}" srcOrd="2" destOrd="0" presId="urn:microsoft.com/office/officeart/2005/8/layout/lProcess2"/>
    <dgm:cxn modelId="{C6C88F0C-AEEA-E547-972B-70CFAB185D63}" type="presParOf" srcId="{0CA37519-CB27-2F49-87EC-42ECF1CB717A}" destId="{D50C1597-A7B5-1C41-8348-365BBC92A1FD}" srcOrd="3" destOrd="0" presId="urn:microsoft.com/office/officeart/2005/8/layout/lProcess2"/>
    <dgm:cxn modelId="{AC81B324-2A7C-1E46-8CC9-43FD04BFCCDF}" type="presParOf" srcId="{0CA37519-CB27-2F49-87EC-42ECF1CB717A}" destId="{68AAF7DC-3F3D-5542-AB5C-97121CC1018E}" srcOrd="4" destOrd="0" presId="urn:microsoft.com/office/officeart/2005/8/layout/lProcess2"/>
    <dgm:cxn modelId="{33D8DD9E-9A37-A54E-945B-6AD420247B00}" type="presParOf" srcId="{0CA37519-CB27-2F49-87EC-42ECF1CB717A}" destId="{8D686E5E-5D87-C144-B1E5-2C3419CABA59}" srcOrd="5" destOrd="0" presId="urn:microsoft.com/office/officeart/2005/8/layout/lProcess2"/>
    <dgm:cxn modelId="{03D5D831-43B7-C24B-9505-058D3B45AA38}" type="presParOf" srcId="{0CA37519-CB27-2F49-87EC-42ECF1CB717A}" destId="{EDB3034F-98F8-3546-A614-CBAD5E370B61}" srcOrd="6"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5C398B3-0FFD-D84E-AE7C-B655488A349C}" type="doc">
      <dgm:prSet loTypeId="urn:microsoft.com/office/officeart/2005/8/layout/vProcess5" loCatId="" qsTypeId="urn:microsoft.com/office/officeart/2005/8/quickstyle/simple4" qsCatId="simple" csTypeId="urn:microsoft.com/office/officeart/2005/8/colors/accent6_3" csCatId="accent6" phldr="1"/>
      <dgm:spPr/>
      <dgm:t>
        <a:bodyPr/>
        <a:lstStyle/>
        <a:p>
          <a:endParaRPr lang="en-US"/>
        </a:p>
      </dgm:t>
    </dgm:pt>
    <dgm:pt modelId="{76A6A62E-7492-5B42-810A-8D2DC7941D35}">
      <dgm:prSet phldrT="[Text]" custT="1"/>
      <dgm:spPr>
        <a:solidFill>
          <a:schemeClr val="accent5">
            <a:lumMod val="75000"/>
          </a:schemeClr>
        </a:solidFill>
      </dgm:spPr>
      <dgm:t>
        <a:bodyPr/>
        <a:lstStyle/>
        <a:p>
          <a:r>
            <a:rPr lang="en-US" sz="6000" dirty="0">
              <a:latin typeface="Calibri"/>
              <a:cs typeface="Calibri"/>
            </a:rPr>
            <a:t>What?</a:t>
          </a:r>
        </a:p>
      </dgm:t>
    </dgm:pt>
    <dgm:pt modelId="{097C91DF-DAB5-BB43-8528-87E8AD1305DC}" type="parTrans" cxnId="{2B9F56AC-C933-134D-A260-604240290FDD}">
      <dgm:prSet/>
      <dgm:spPr/>
      <dgm:t>
        <a:bodyPr/>
        <a:lstStyle/>
        <a:p>
          <a:endParaRPr lang="en-US"/>
        </a:p>
      </dgm:t>
    </dgm:pt>
    <dgm:pt modelId="{03A8E4D4-53D0-6D43-AEFB-AAA04BC2E43B}" type="sibTrans" cxnId="{2B9F56AC-C933-134D-A260-604240290FDD}">
      <dgm:prSet/>
      <dgm:spPr/>
      <dgm:t>
        <a:bodyPr/>
        <a:lstStyle/>
        <a:p>
          <a:endParaRPr lang="en-US" dirty="0"/>
        </a:p>
      </dgm:t>
    </dgm:pt>
    <dgm:pt modelId="{3BDEF46A-6D4C-AB42-9631-A8CEFE25690A}">
      <dgm:prSet phldrT="[Text]" custT="1"/>
      <dgm:spPr>
        <a:solidFill>
          <a:schemeClr val="accent5">
            <a:lumMod val="75000"/>
          </a:schemeClr>
        </a:solidFill>
      </dgm:spPr>
      <dgm:t>
        <a:bodyPr/>
        <a:lstStyle/>
        <a:p>
          <a:r>
            <a:rPr lang="en-US" sz="6000" dirty="0">
              <a:latin typeface="Calibri"/>
              <a:cs typeface="Calibri"/>
            </a:rPr>
            <a:t>So What?</a:t>
          </a:r>
        </a:p>
      </dgm:t>
    </dgm:pt>
    <dgm:pt modelId="{0C4A39BD-6592-A945-9D2E-ADE566BDC61F}" type="parTrans" cxnId="{FAE0A6F0-2F5F-BF44-A983-65697C3BABB0}">
      <dgm:prSet/>
      <dgm:spPr/>
      <dgm:t>
        <a:bodyPr/>
        <a:lstStyle/>
        <a:p>
          <a:endParaRPr lang="en-US"/>
        </a:p>
      </dgm:t>
    </dgm:pt>
    <dgm:pt modelId="{EB4E7AFB-7058-354E-9A35-F1BD5FA0001F}" type="sibTrans" cxnId="{FAE0A6F0-2F5F-BF44-A983-65697C3BABB0}">
      <dgm:prSet/>
      <dgm:spPr/>
      <dgm:t>
        <a:bodyPr/>
        <a:lstStyle/>
        <a:p>
          <a:endParaRPr lang="en-US" dirty="0"/>
        </a:p>
      </dgm:t>
    </dgm:pt>
    <dgm:pt modelId="{727222D6-38D6-8146-8548-F621E73BFD84}">
      <dgm:prSet phldrT="[Text]" custT="1"/>
      <dgm:spPr>
        <a:solidFill>
          <a:schemeClr val="accent5">
            <a:lumMod val="75000"/>
          </a:schemeClr>
        </a:solidFill>
      </dgm:spPr>
      <dgm:t>
        <a:bodyPr/>
        <a:lstStyle/>
        <a:p>
          <a:r>
            <a:rPr lang="en-US" sz="6000" dirty="0">
              <a:latin typeface="Calibri"/>
              <a:cs typeface="Calibri"/>
            </a:rPr>
            <a:t>Now What?</a:t>
          </a:r>
        </a:p>
      </dgm:t>
    </dgm:pt>
    <dgm:pt modelId="{6783D264-7318-8147-BE98-1DF0C4B05AC0}" type="parTrans" cxnId="{CA6723ED-4A47-4040-9B2A-0B42DCA3AEB1}">
      <dgm:prSet/>
      <dgm:spPr/>
      <dgm:t>
        <a:bodyPr/>
        <a:lstStyle/>
        <a:p>
          <a:endParaRPr lang="en-US"/>
        </a:p>
      </dgm:t>
    </dgm:pt>
    <dgm:pt modelId="{5F82C9E1-8145-AB46-8DB9-8D4C855AC16D}" type="sibTrans" cxnId="{CA6723ED-4A47-4040-9B2A-0B42DCA3AEB1}">
      <dgm:prSet/>
      <dgm:spPr/>
      <dgm:t>
        <a:bodyPr/>
        <a:lstStyle/>
        <a:p>
          <a:endParaRPr lang="en-US"/>
        </a:p>
      </dgm:t>
    </dgm:pt>
    <dgm:pt modelId="{A8687CB7-1DD4-8643-BDCA-61FDC834E11F}" type="pres">
      <dgm:prSet presAssocID="{C5C398B3-0FFD-D84E-AE7C-B655488A349C}" presName="outerComposite" presStyleCnt="0">
        <dgm:presLayoutVars>
          <dgm:chMax val="5"/>
          <dgm:dir/>
          <dgm:resizeHandles val="exact"/>
        </dgm:presLayoutVars>
      </dgm:prSet>
      <dgm:spPr/>
    </dgm:pt>
    <dgm:pt modelId="{22D50567-9D2C-4742-8916-E91E7CD48CBC}" type="pres">
      <dgm:prSet presAssocID="{C5C398B3-0FFD-D84E-AE7C-B655488A349C}" presName="dummyMaxCanvas" presStyleCnt="0">
        <dgm:presLayoutVars/>
      </dgm:prSet>
      <dgm:spPr/>
    </dgm:pt>
    <dgm:pt modelId="{CA477333-B6F3-134C-9030-50A572CAD3B5}" type="pres">
      <dgm:prSet presAssocID="{C5C398B3-0FFD-D84E-AE7C-B655488A349C}" presName="ThreeNodes_1" presStyleLbl="node1" presStyleIdx="0" presStyleCnt="3" custLinFactNeighborY="-1029">
        <dgm:presLayoutVars>
          <dgm:bulletEnabled val="1"/>
        </dgm:presLayoutVars>
      </dgm:prSet>
      <dgm:spPr/>
    </dgm:pt>
    <dgm:pt modelId="{8304BF00-497E-AF4D-B737-D4E75CE18061}" type="pres">
      <dgm:prSet presAssocID="{C5C398B3-0FFD-D84E-AE7C-B655488A349C}" presName="ThreeNodes_2" presStyleLbl="node1" presStyleIdx="1" presStyleCnt="3">
        <dgm:presLayoutVars>
          <dgm:bulletEnabled val="1"/>
        </dgm:presLayoutVars>
      </dgm:prSet>
      <dgm:spPr/>
    </dgm:pt>
    <dgm:pt modelId="{66630503-D245-394F-9D41-4B751395D6C2}" type="pres">
      <dgm:prSet presAssocID="{C5C398B3-0FFD-D84E-AE7C-B655488A349C}" presName="ThreeNodes_3" presStyleLbl="node1" presStyleIdx="2" presStyleCnt="3">
        <dgm:presLayoutVars>
          <dgm:bulletEnabled val="1"/>
        </dgm:presLayoutVars>
      </dgm:prSet>
      <dgm:spPr/>
    </dgm:pt>
    <dgm:pt modelId="{E22CBE8C-74DE-244E-AD22-80CC2A562A7C}" type="pres">
      <dgm:prSet presAssocID="{C5C398B3-0FFD-D84E-AE7C-B655488A349C}" presName="ThreeConn_1-2" presStyleLbl="fgAccFollowNode1" presStyleIdx="0" presStyleCnt="2">
        <dgm:presLayoutVars>
          <dgm:bulletEnabled val="1"/>
        </dgm:presLayoutVars>
      </dgm:prSet>
      <dgm:spPr/>
    </dgm:pt>
    <dgm:pt modelId="{24B11C90-A77F-0E44-A483-B4BC475E678D}" type="pres">
      <dgm:prSet presAssocID="{C5C398B3-0FFD-D84E-AE7C-B655488A349C}" presName="ThreeConn_2-3" presStyleLbl="fgAccFollowNode1" presStyleIdx="1" presStyleCnt="2">
        <dgm:presLayoutVars>
          <dgm:bulletEnabled val="1"/>
        </dgm:presLayoutVars>
      </dgm:prSet>
      <dgm:spPr/>
    </dgm:pt>
    <dgm:pt modelId="{F814213A-DAFD-134E-8953-965F645CB800}" type="pres">
      <dgm:prSet presAssocID="{C5C398B3-0FFD-D84E-AE7C-B655488A349C}" presName="ThreeNodes_1_text" presStyleLbl="node1" presStyleIdx="2" presStyleCnt="3">
        <dgm:presLayoutVars>
          <dgm:bulletEnabled val="1"/>
        </dgm:presLayoutVars>
      </dgm:prSet>
      <dgm:spPr/>
    </dgm:pt>
    <dgm:pt modelId="{5A757B37-BEA6-7E42-890D-BDEDA4FB2726}" type="pres">
      <dgm:prSet presAssocID="{C5C398B3-0FFD-D84E-AE7C-B655488A349C}" presName="ThreeNodes_2_text" presStyleLbl="node1" presStyleIdx="2" presStyleCnt="3">
        <dgm:presLayoutVars>
          <dgm:bulletEnabled val="1"/>
        </dgm:presLayoutVars>
      </dgm:prSet>
      <dgm:spPr/>
    </dgm:pt>
    <dgm:pt modelId="{8E41EC8F-0791-784E-91E5-EE2064B26D13}" type="pres">
      <dgm:prSet presAssocID="{C5C398B3-0FFD-D84E-AE7C-B655488A349C}" presName="ThreeNodes_3_text" presStyleLbl="node1" presStyleIdx="2" presStyleCnt="3">
        <dgm:presLayoutVars>
          <dgm:bulletEnabled val="1"/>
        </dgm:presLayoutVars>
      </dgm:prSet>
      <dgm:spPr/>
    </dgm:pt>
  </dgm:ptLst>
  <dgm:cxnLst>
    <dgm:cxn modelId="{5859F31D-90E0-2243-8908-B7913DEF23AC}" type="presOf" srcId="{03A8E4D4-53D0-6D43-AEFB-AAA04BC2E43B}" destId="{E22CBE8C-74DE-244E-AD22-80CC2A562A7C}" srcOrd="0" destOrd="0" presId="urn:microsoft.com/office/officeart/2005/8/layout/vProcess5"/>
    <dgm:cxn modelId="{77E40755-1B56-734C-830D-A8451BF7FE5B}" type="presOf" srcId="{3BDEF46A-6D4C-AB42-9631-A8CEFE25690A}" destId="{8304BF00-497E-AF4D-B737-D4E75CE18061}" srcOrd="0" destOrd="0" presId="urn:microsoft.com/office/officeart/2005/8/layout/vProcess5"/>
    <dgm:cxn modelId="{4EE82060-74C8-F645-8285-8CCFE9A859E9}" type="presOf" srcId="{76A6A62E-7492-5B42-810A-8D2DC7941D35}" destId="{CA477333-B6F3-134C-9030-50A572CAD3B5}" srcOrd="0" destOrd="0" presId="urn:microsoft.com/office/officeart/2005/8/layout/vProcess5"/>
    <dgm:cxn modelId="{7157937C-8B5E-4743-9A23-B37E5CD42294}" type="presOf" srcId="{727222D6-38D6-8146-8548-F621E73BFD84}" destId="{66630503-D245-394F-9D41-4B751395D6C2}" srcOrd="0" destOrd="0" presId="urn:microsoft.com/office/officeart/2005/8/layout/vProcess5"/>
    <dgm:cxn modelId="{96564F8C-9F4A-104A-8352-51A380BF44D2}" type="presOf" srcId="{3BDEF46A-6D4C-AB42-9631-A8CEFE25690A}" destId="{5A757B37-BEA6-7E42-890D-BDEDA4FB2726}" srcOrd="1" destOrd="0" presId="urn:microsoft.com/office/officeart/2005/8/layout/vProcess5"/>
    <dgm:cxn modelId="{6A898A8E-7214-9148-83CF-1A5265669C04}" type="presOf" srcId="{76A6A62E-7492-5B42-810A-8D2DC7941D35}" destId="{F814213A-DAFD-134E-8953-965F645CB800}" srcOrd="1" destOrd="0" presId="urn:microsoft.com/office/officeart/2005/8/layout/vProcess5"/>
    <dgm:cxn modelId="{A97A65A8-2BC5-4942-AD2E-71B108B076FE}" type="presOf" srcId="{727222D6-38D6-8146-8548-F621E73BFD84}" destId="{8E41EC8F-0791-784E-91E5-EE2064B26D13}" srcOrd="1" destOrd="0" presId="urn:microsoft.com/office/officeart/2005/8/layout/vProcess5"/>
    <dgm:cxn modelId="{2B9F56AC-C933-134D-A260-604240290FDD}" srcId="{C5C398B3-0FFD-D84E-AE7C-B655488A349C}" destId="{76A6A62E-7492-5B42-810A-8D2DC7941D35}" srcOrd="0" destOrd="0" parTransId="{097C91DF-DAB5-BB43-8528-87E8AD1305DC}" sibTransId="{03A8E4D4-53D0-6D43-AEFB-AAA04BC2E43B}"/>
    <dgm:cxn modelId="{7C1EB1E0-00F2-DE47-85BF-6EC80C83ADBA}" type="presOf" srcId="{C5C398B3-0FFD-D84E-AE7C-B655488A349C}" destId="{A8687CB7-1DD4-8643-BDCA-61FDC834E11F}" srcOrd="0" destOrd="0" presId="urn:microsoft.com/office/officeart/2005/8/layout/vProcess5"/>
    <dgm:cxn modelId="{CA6723ED-4A47-4040-9B2A-0B42DCA3AEB1}" srcId="{C5C398B3-0FFD-D84E-AE7C-B655488A349C}" destId="{727222D6-38D6-8146-8548-F621E73BFD84}" srcOrd="2" destOrd="0" parTransId="{6783D264-7318-8147-BE98-1DF0C4B05AC0}" sibTransId="{5F82C9E1-8145-AB46-8DB9-8D4C855AC16D}"/>
    <dgm:cxn modelId="{86D183ED-B069-854A-B82B-BA305D27D191}" type="presOf" srcId="{EB4E7AFB-7058-354E-9A35-F1BD5FA0001F}" destId="{24B11C90-A77F-0E44-A483-B4BC475E678D}" srcOrd="0" destOrd="0" presId="urn:microsoft.com/office/officeart/2005/8/layout/vProcess5"/>
    <dgm:cxn modelId="{FAE0A6F0-2F5F-BF44-A983-65697C3BABB0}" srcId="{C5C398B3-0FFD-D84E-AE7C-B655488A349C}" destId="{3BDEF46A-6D4C-AB42-9631-A8CEFE25690A}" srcOrd="1" destOrd="0" parTransId="{0C4A39BD-6592-A945-9D2E-ADE566BDC61F}" sibTransId="{EB4E7AFB-7058-354E-9A35-F1BD5FA0001F}"/>
    <dgm:cxn modelId="{9166C35A-8B55-C24F-A3BC-475D2C58FA1E}" type="presParOf" srcId="{A8687CB7-1DD4-8643-BDCA-61FDC834E11F}" destId="{22D50567-9D2C-4742-8916-E91E7CD48CBC}" srcOrd="0" destOrd="0" presId="urn:microsoft.com/office/officeart/2005/8/layout/vProcess5"/>
    <dgm:cxn modelId="{AED36B58-48ED-264E-A100-2F442A69C623}" type="presParOf" srcId="{A8687CB7-1DD4-8643-BDCA-61FDC834E11F}" destId="{CA477333-B6F3-134C-9030-50A572CAD3B5}" srcOrd="1" destOrd="0" presId="urn:microsoft.com/office/officeart/2005/8/layout/vProcess5"/>
    <dgm:cxn modelId="{E3B1A02C-F54A-4546-961B-F5324BE57362}" type="presParOf" srcId="{A8687CB7-1DD4-8643-BDCA-61FDC834E11F}" destId="{8304BF00-497E-AF4D-B737-D4E75CE18061}" srcOrd="2" destOrd="0" presId="urn:microsoft.com/office/officeart/2005/8/layout/vProcess5"/>
    <dgm:cxn modelId="{F5ED1A46-D503-DD4E-99DF-8C899BB875D3}" type="presParOf" srcId="{A8687CB7-1DD4-8643-BDCA-61FDC834E11F}" destId="{66630503-D245-394F-9D41-4B751395D6C2}" srcOrd="3" destOrd="0" presId="urn:microsoft.com/office/officeart/2005/8/layout/vProcess5"/>
    <dgm:cxn modelId="{61D4953B-AAEF-6D45-B3CC-CC270E853A14}" type="presParOf" srcId="{A8687CB7-1DD4-8643-BDCA-61FDC834E11F}" destId="{E22CBE8C-74DE-244E-AD22-80CC2A562A7C}" srcOrd="4" destOrd="0" presId="urn:microsoft.com/office/officeart/2005/8/layout/vProcess5"/>
    <dgm:cxn modelId="{86E14D7C-E4DD-F341-BE77-882EB0A1BC5F}" type="presParOf" srcId="{A8687CB7-1DD4-8643-BDCA-61FDC834E11F}" destId="{24B11C90-A77F-0E44-A483-B4BC475E678D}" srcOrd="5" destOrd="0" presId="urn:microsoft.com/office/officeart/2005/8/layout/vProcess5"/>
    <dgm:cxn modelId="{71A34ECF-8E0D-BB4D-A394-E2D1E152CECE}" type="presParOf" srcId="{A8687CB7-1DD4-8643-BDCA-61FDC834E11F}" destId="{F814213A-DAFD-134E-8953-965F645CB800}" srcOrd="6" destOrd="0" presId="urn:microsoft.com/office/officeart/2005/8/layout/vProcess5"/>
    <dgm:cxn modelId="{F40B5A0C-5B05-9746-8FCA-4480089EA5F9}" type="presParOf" srcId="{A8687CB7-1DD4-8643-BDCA-61FDC834E11F}" destId="{5A757B37-BEA6-7E42-890D-BDEDA4FB2726}" srcOrd="7" destOrd="0" presId="urn:microsoft.com/office/officeart/2005/8/layout/vProcess5"/>
    <dgm:cxn modelId="{549C7593-BB8A-514E-BCB1-2A50B93342E2}" type="presParOf" srcId="{A8687CB7-1DD4-8643-BDCA-61FDC834E11F}" destId="{8E41EC8F-0791-784E-91E5-EE2064B26D13}"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5B4DDB-787B-6E49-A98B-788F23AD7991}">
      <dsp:nvSpPr>
        <dsp:cNvPr id="0" name=""/>
        <dsp:cNvSpPr/>
      </dsp:nvSpPr>
      <dsp:spPr>
        <a:xfrm>
          <a:off x="1495040" y="385185"/>
          <a:ext cx="9700483" cy="958268"/>
        </a:xfrm>
        <a:prstGeom prst="rect">
          <a:avLst/>
        </a:prstGeom>
        <a:solidFill>
          <a:schemeClr val="lt1"/>
        </a:solidFill>
        <a:ln w="12700" cap="flat" cmpd="sng" algn="ctr">
          <a:solidFill>
            <a:srgbClr val="38A884"/>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solidFill>
                <a:srgbClr val="000000"/>
              </a:solidFill>
              <a:latin typeface="Calibri" charset="0"/>
              <a:ea typeface="Calibri" charset="0"/>
              <a:cs typeface="Calibri" charset="0"/>
            </a:rPr>
            <a:t>Engage in a study of standards across grades K–5 related to building conceptual understanding of the base-ten system and its structure to see how this idea develops across the grades. </a:t>
          </a:r>
        </a:p>
      </dsp:txBody>
      <dsp:txXfrm>
        <a:off x="3047118" y="385185"/>
        <a:ext cx="8148406" cy="958268"/>
      </dsp:txXfrm>
    </dsp:sp>
    <dsp:sp modelId="{93ABAE8A-CD67-4B4B-8187-49E2F898DBBB}">
      <dsp:nvSpPr>
        <dsp:cNvPr id="0" name=""/>
        <dsp:cNvSpPr/>
      </dsp:nvSpPr>
      <dsp:spPr>
        <a:xfrm>
          <a:off x="1493678" y="1343453"/>
          <a:ext cx="9703209" cy="958268"/>
        </a:xfrm>
        <a:prstGeom prst="rect">
          <a:avLst/>
        </a:prstGeom>
        <a:solidFill>
          <a:schemeClr val="lt1"/>
        </a:solidFill>
        <a:ln w="12700" cap="flat" cmpd="sng" algn="ctr">
          <a:solidFill>
            <a:srgbClr val="38A884"/>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solidFill>
                <a:srgbClr val="000000"/>
              </a:solidFill>
              <a:latin typeface="Calibri"/>
              <a:cs typeface="Calibri"/>
            </a:rPr>
            <a:t>Identify evidence of the key shifts in the standards and how these key shifts guide decisions about teaching and learning in conjunction with the EngageNY resources.</a:t>
          </a:r>
        </a:p>
      </dsp:txBody>
      <dsp:txXfrm>
        <a:off x="3046191" y="1343453"/>
        <a:ext cx="8150696" cy="958268"/>
      </dsp:txXfrm>
    </dsp:sp>
    <dsp:sp modelId="{460BCA5D-A984-5840-9F0E-8B43AB8B7872}">
      <dsp:nvSpPr>
        <dsp:cNvPr id="0" name=""/>
        <dsp:cNvSpPr/>
      </dsp:nvSpPr>
      <dsp:spPr>
        <a:xfrm>
          <a:off x="1493379" y="2309608"/>
          <a:ext cx="9703209" cy="958268"/>
        </a:xfrm>
        <a:prstGeom prst="rect">
          <a:avLst/>
        </a:prstGeom>
        <a:solidFill>
          <a:schemeClr val="lt1"/>
        </a:solidFill>
        <a:ln w="12700" cap="flat" cmpd="sng" algn="ctr">
          <a:solidFill>
            <a:srgbClr val="38A884"/>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solidFill>
                <a:srgbClr val="000000"/>
              </a:solidFill>
              <a:latin typeface="Calibri" charset="0"/>
              <a:ea typeface="Calibri" charset="0"/>
              <a:cs typeface="Calibri" charset="0"/>
            </a:rPr>
            <a:t>Explore and define the process of procedural fluency and how it relates to the standard algorithm. Identify the purpose of the fluency section in the EngageNY curriculum.</a:t>
          </a:r>
        </a:p>
      </dsp:txBody>
      <dsp:txXfrm>
        <a:off x="3045892" y="2309608"/>
        <a:ext cx="8150696" cy="958268"/>
      </dsp:txXfrm>
    </dsp:sp>
    <dsp:sp modelId="{46AD9155-76F5-F74E-A08E-F0F1125289A2}">
      <dsp:nvSpPr>
        <dsp:cNvPr id="0" name=""/>
        <dsp:cNvSpPr/>
      </dsp:nvSpPr>
      <dsp:spPr>
        <a:xfrm>
          <a:off x="1493678" y="3259990"/>
          <a:ext cx="9703209" cy="1103618"/>
        </a:xfrm>
        <a:prstGeom prst="rect">
          <a:avLst/>
        </a:prstGeom>
        <a:solidFill>
          <a:schemeClr val="lt1"/>
        </a:solidFill>
        <a:ln w="12700" cap="flat" cmpd="sng" algn="ctr">
          <a:solidFill>
            <a:srgbClr val="38A884"/>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solidFill>
                <a:srgbClr val="000000"/>
              </a:solidFill>
              <a:latin typeface="Calibri" charset="0"/>
              <a:ea typeface="Calibri" charset="0"/>
              <a:cs typeface="Calibri" charset="0"/>
            </a:rPr>
            <a:t>Investigate the impact of selecting student responses that highlight specific strategies or misconceptions and sequencing these responses to be presented in a way that helps students to make connections and deepen their mathematical understanding.</a:t>
          </a:r>
        </a:p>
      </dsp:txBody>
      <dsp:txXfrm>
        <a:off x="3046191" y="3259990"/>
        <a:ext cx="8150696" cy="1103618"/>
      </dsp:txXfrm>
    </dsp:sp>
    <dsp:sp modelId="{C70FE051-113C-004B-9D97-CD7C9830A617}">
      <dsp:nvSpPr>
        <dsp:cNvPr id="0" name=""/>
        <dsp:cNvSpPr/>
      </dsp:nvSpPr>
      <dsp:spPr>
        <a:xfrm>
          <a:off x="1492875" y="4363609"/>
          <a:ext cx="9704815" cy="958268"/>
        </a:xfrm>
        <a:prstGeom prst="rect">
          <a:avLst/>
        </a:prstGeom>
        <a:noFill/>
        <a:ln w="6350" cap="flat" cmpd="sng" algn="ctr">
          <a:solidFill>
            <a:schemeClr val="tx2">
              <a:alpha val="9000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solidFill>
                <a:srgbClr val="000000"/>
              </a:solidFill>
              <a:latin typeface="Calibri" charset="0"/>
              <a:ea typeface="Calibri" charset="0"/>
              <a:cs typeface="Calibri" charset="0"/>
            </a:rPr>
            <a:t>Promote students' persistence and effective effort in the classroom and identify appropriate places in the EngageNY curriculum for students to apply persistence and effective effort strategies.</a:t>
          </a:r>
        </a:p>
      </dsp:txBody>
      <dsp:txXfrm>
        <a:off x="3045645" y="4363609"/>
        <a:ext cx="8152044" cy="958268"/>
      </dsp:txXfrm>
    </dsp:sp>
    <dsp:sp modelId="{58DB294A-9C78-DE42-AC44-3EFBA640C55F}">
      <dsp:nvSpPr>
        <dsp:cNvPr id="0" name=""/>
        <dsp:cNvSpPr/>
      </dsp:nvSpPr>
      <dsp:spPr>
        <a:xfrm>
          <a:off x="1185602" y="37478"/>
          <a:ext cx="1749009" cy="1547423"/>
        </a:xfrm>
        <a:prstGeom prst="ellipse">
          <a:avLst/>
        </a:prstGeom>
        <a:solidFill>
          <a:schemeClr val="lt1"/>
        </a:solidFill>
        <a:ln w="12700" cap="flat" cmpd="sng" algn="ctr">
          <a:solidFill>
            <a:srgbClr val="38A884"/>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rgbClr val="000000"/>
              </a:solidFill>
              <a:latin typeface="Calibri"/>
              <a:cs typeface="Calibri"/>
            </a:rPr>
            <a:t>Participants will</a:t>
          </a:r>
          <a:endParaRPr lang="en-US" sz="2000" kern="1200" dirty="0">
            <a:solidFill>
              <a:srgbClr val="000000"/>
            </a:solidFill>
          </a:endParaRPr>
        </a:p>
      </dsp:txBody>
      <dsp:txXfrm>
        <a:off x="1441738" y="264093"/>
        <a:ext cx="1236737" cy="10941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2C7704-B592-E04C-828F-1611817850EC}">
      <dsp:nvSpPr>
        <dsp:cNvPr id="0" name=""/>
        <dsp:cNvSpPr/>
      </dsp:nvSpPr>
      <dsp:spPr>
        <a:xfrm>
          <a:off x="1697097" y="0"/>
          <a:ext cx="4806851" cy="4806851"/>
        </a:xfrm>
        <a:prstGeom prst="triangle">
          <a:avLst/>
        </a:prstGeom>
        <a:solidFill>
          <a:srgbClr val="38A884"/>
        </a:solidFill>
        <a:ln>
          <a:noFill/>
        </a:ln>
        <a:effectLst/>
      </dsp:spPr>
      <dsp:style>
        <a:lnRef idx="0">
          <a:scrgbClr r="0" g="0" b="0"/>
        </a:lnRef>
        <a:fillRef idx="3">
          <a:scrgbClr r="0" g="0" b="0"/>
        </a:fillRef>
        <a:effectRef idx="2">
          <a:scrgbClr r="0" g="0" b="0"/>
        </a:effectRef>
        <a:fontRef idx="minor">
          <a:schemeClr val="lt1"/>
        </a:fontRef>
      </dsp:style>
    </dsp:sp>
    <dsp:sp modelId="{E91E3062-20AD-4C43-837E-1AADD30FB3FE}">
      <dsp:nvSpPr>
        <dsp:cNvPr id="0" name=""/>
        <dsp:cNvSpPr/>
      </dsp:nvSpPr>
      <dsp:spPr>
        <a:xfrm>
          <a:off x="3882882" y="472084"/>
          <a:ext cx="3267209" cy="883897"/>
        </a:xfrm>
        <a:prstGeom prst="roundRect">
          <a:avLst/>
        </a:prstGeom>
        <a:solidFill>
          <a:schemeClr val="lt1">
            <a:hueOff val="0"/>
            <a:satOff val="0"/>
            <a:lumOff val="0"/>
          </a:schemeClr>
        </a:solidFill>
        <a:ln w="6350" cap="flat" cmpd="sng" algn="ctr">
          <a:solidFill>
            <a:srgbClr val="38A884"/>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000000"/>
              </a:solidFill>
              <a:latin typeface="Calibri" charset="0"/>
              <a:ea typeface="Calibri" charset="0"/>
              <a:cs typeface="Calibri" charset="0"/>
            </a:rPr>
            <a:t>Focus</a:t>
          </a:r>
        </a:p>
        <a:p>
          <a:pPr marL="0" lvl="0" indent="0" algn="l" defTabSz="1066800">
            <a:lnSpc>
              <a:spcPct val="90000"/>
            </a:lnSpc>
            <a:spcBef>
              <a:spcPct val="0"/>
            </a:spcBef>
            <a:spcAft>
              <a:spcPct val="35000"/>
            </a:spcAft>
            <a:buNone/>
          </a:pPr>
          <a:r>
            <a:rPr lang="en-US" sz="1600" kern="1200" dirty="0">
              <a:solidFill>
                <a:srgbClr val="000000"/>
              </a:solidFill>
              <a:latin typeface="Calibri" charset="0"/>
              <a:ea typeface="Calibri" charset="0"/>
              <a:cs typeface="Calibri" charset="0"/>
            </a:rPr>
            <a:t>Narrowing in on fewer topics </a:t>
          </a:r>
        </a:p>
      </dsp:txBody>
      <dsp:txXfrm>
        <a:off x="3926030" y="515232"/>
        <a:ext cx="3180913" cy="797601"/>
      </dsp:txXfrm>
    </dsp:sp>
    <dsp:sp modelId="{AD6A71CF-50D3-CD40-8BC1-FB8A78C70A60}">
      <dsp:nvSpPr>
        <dsp:cNvPr id="0" name=""/>
        <dsp:cNvSpPr/>
      </dsp:nvSpPr>
      <dsp:spPr>
        <a:xfrm>
          <a:off x="3821783" y="1443647"/>
          <a:ext cx="3512635" cy="1221334"/>
        </a:xfrm>
        <a:prstGeom prst="roundRect">
          <a:avLst/>
        </a:prstGeom>
        <a:solidFill>
          <a:schemeClr val="lt1">
            <a:hueOff val="0"/>
            <a:satOff val="0"/>
            <a:lumOff val="0"/>
          </a:schemeClr>
        </a:solidFill>
        <a:ln w="6350" cap="flat" cmpd="sng" algn="ctr">
          <a:solidFill>
            <a:srgbClr val="38A884"/>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000000"/>
              </a:solidFill>
              <a:latin typeface="Calibri" charset="0"/>
              <a:ea typeface="Calibri" charset="0"/>
              <a:cs typeface="Calibri" charset="0"/>
            </a:rPr>
            <a:t>Coherence</a:t>
          </a:r>
        </a:p>
        <a:p>
          <a:pPr marL="0" lvl="0" indent="0" algn="l" defTabSz="1066800">
            <a:lnSpc>
              <a:spcPct val="90000"/>
            </a:lnSpc>
            <a:spcBef>
              <a:spcPct val="0"/>
            </a:spcBef>
            <a:spcAft>
              <a:spcPct val="35000"/>
            </a:spcAft>
            <a:buNone/>
          </a:pPr>
          <a:r>
            <a:rPr lang="en-US" sz="1600" kern="1200" dirty="0">
              <a:solidFill>
                <a:srgbClr val="000000"/>
              </a:solidFill>
              <a:latin typeface="Calibri" charset="0"/>
              <a:ea typeface="Calibri" charset="0"/>
              <a:cs typeface="Calibri" charset="0"/>
            </a:rPr>
            <a:t>Linking topics and thinking across grades and domains</a:t>
          </a:r>
        </a:p>
      </dsp:txBody>
      <dsp:txXfrm>
        <a:off x="3881404" y="1503268"/>
        <a:ext cx="3393393" cy="1102092"/>
      </dsp:txXfrm>
    </dsp:sp>
    <dsp:sp modelId="{26BDFF10-9696-1648-8466-20E8DFB9A5D6}">
      <dsp:nvSpPr>
        <dsp:cNvPr id="0" name=""/>
        <dsp:cNvSpPr/>
      </dsp:nvSpPr>
      <dsp:spPr>
        <a:xfrm>
          <a:off x="3754638" y="2743022"/>
          <a:ext cx="3646924" cy="1504079"/>
        </a:xfrm>
        <a:prstGeom prst="roundRect">
          <a:avLst/>
        </a:prstGeom>
        <a:solidFill>
          <a:schemeClr val="lt1">
            <a:hueOff val="0"/>
            <a:satOff val="0"/>
            <a:lumOff val="0"/>
          </a:schemeClr>
        </a:solidFill>
        <a:ln w="6350" cap="flat" cmpd="sng" algn="ctr">
          <a:solidFill>
            <a:srgbClr val="38A884"/>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000000"/>
              </a:solidFill>
              <a:latin typeface="Calibri" charset="0"/>
              <a:ea typeface="Calibri" charset="0"/>
              <a:cs typeface="Calibri" charset="0"/>
            </a:rPr>
            <a:t>Rigor</a:t>
          </a:r>
        </a:p>
        <a:p>
          <a:pPr marL="0" lvl="0" indent="0" algn="l" defTabSz="1066800">
            <a:lnSpc>
              <a:spcPct val="90000"/>
            </a:lnSpc>
            <a:spcBef>
              <a:spcPct val="0"/>
            </a:spcBef>
            <a:spcAft>
              <a:spcPct val="35000"/>
            </a:spcAft>
            <a:buNone/>
          </a:pPr>
          <a:r>
            <a:rPr lang="en-US" sz="1600" kern="1200" dirty="0">
              <a:solidFill>
                <a:srgbClr val="000000"/>
              </a:solidFill>
              <a:latin typeface="Calibri" charset="0"/>
              <a:ea typeface="Calibri" charset="0"/>
              <a:cs typeface="Calibri" charset="0"/>
            </a:rPr>
            <a:t>Pursuing with equal intensity conceptual understanding, procedural skills and fluency, and application</a:t>
          </a:r>
        </a:p>
      </dsp:txBody>
      <dsp:txXfrm>
        <a:off x="3828061" y="2816445"/>
        <a:ext cx="3500078" cy="135723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91E79D-384A-8142-A055-FF4C16B6F9CA}">
      <dsp:nvSpPr>
        <dsp:cNvPr id="0" name=""/>
        <dsp:cNvSpPr/>
      </dsp:nvSpPr>
      <dsp:spPr>
        <a:xfrm>
          <a:off x="0" y="367460"/>
          <a:ext cx="11422610" cy="4606875"/>
        </a:xfrm>
        <a:prstGeom prst="rect">
          <a:avLst/>
        </a:prstGeom>
        <a:solidFill>
          <a:schemeClr val="lt1">
            <a:alpha val="90000"/>
            <a:hueOff val="0"/>
            <a:satOff val="0"/>
            <a:lumOff val="0"/>
            <a:alphaOff val="0"/>
          </a:schemeClr>
        </a:solidFill>
        <a:ln w="6350" cap="flat" cmpd="sng" algn="ctr">
          <a:solidFill>
            <a:srgbClr val="38A884"/>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86521" tIns="1353820" rIns="886521" bIns="227584" numCol="1" spcCol="1270" anchor="t" anchorCtr="0">
          <a:noAutofit/>
        </a:bodyPr>
        <a:lstStyle/>
        <a:p>
          <a:pPr marL="285750" lvl="1" indent="-285750" algn="l" defTabSz="1422400">
            <a:lnSpc>
              <a:spcPct val="90000"/>
            </a:lnSpc>
            <a:spcBef>
              <a:spcPct val="0"/>
            </a:spcBef>
            <a:spcAft>
              <a:spcPct val="15000"/>
            </a:spcAft>
            <a:buChar char="•"/>
          </a:pPr>
          <a:r>
            <a:rPr lang="en-US" sz="3200" kern="1200" dirty="0">
              <a:solidFill>
                <a:srgbClr val="000000"/>
              </a:solidFill>
              <a:latin typeface="Calibri" charset="0"/>
              <a:ea typeface="Calibri" charset="0"/>
              <a:cs typeface="Calibri" charset="0"/>
            </a:rPr>
            <a:t>How do the grade-level standards connect?</a:t>
          </a:r>
        </a:p>
        <a:p>
          <a:pPr marL="285750" lvl="1" indent="-285750" algn="l" defTabSz="1422400">
            <a:lnSpc>
              <a:spcPct val="90000"/>
            </a:lnSpc>
            <a:spcBef>
              <a:spcPct val="0"/>
            </a:spcBef>
            <a:spcAft>
              <a:spcPct val="15000"/>
            </a:spcAft>
            <a:buChar char="•"/>
          </a:pPr>
          <a:endParaRPr lang="en-US" sz="3200" kern="1200" dirty="0">
            <a:solidFill>
              <a:srgbClr val="000000"/>
            </a:solidFill>
            <a:latin typeface="Calibri" charset="0"/>
            <a:ea typeface="Calibri" charset="0"/>
            <a:cs typeface="Calibri" charset="0"/>
          </a:endParaRPr>
        </a:p>
        <a:p>
          <a:pPr marL="285750" lvl="1" indent="-285750" algn="l" defTabSz="1422400">
            <a:lnSpc>
              <a:spcPct val="90000"/>
            </a:lnSpc>
            <a:spcBef>
              <a:spcPct val="0"/>
            </a:spcBef>
            <a:spcAft>
              <a:spcPct val="15000"/>
            </a:spcAft>
            <a:buChar char="•"/>
          </a:pPr>
          <a:r>
            <a:rPr lang="en-US" sz="3200" kern="1200" dirty="0">
              <a:solidFill>
                <a:srgbClr val="000000"/>
              </a:solidFill>
              <a:latin typeface="Calibri" charset="0"/>
              <a:ea typeface="Calibri" charset="0"/>
              <a:cs typeface="Calibri" charset="0"/>
            </a:rPr>
            <a:t>How do the lessons connect across grade levels?</a:t>
          </a:r>
        </a:p>
        <a:p>
          <a:pPr marL="285750" lvl="1" indent="-285750" algn="l" defTabSz="1422400">
            <a:lnSpc>
              <a:spcPct val="90000"/>
            </a:lnSpc>
            <a:spcBef>
              <a:spcPct val="0"/>
            </a:spcBef>
            <a:spcAft>
              <a:spcPct val="15000"/>
            </a:spcAft>
            <a:buChar char="•"/>
          </a:pPr>
          <a:endParaRPr lang="en-US" sz="3200" kern="1200" dirty="0">
            <a:solidFill>
              <a:srgbClr val="000000"/>
            </a:solidFill>
            <a:latin typeface="Calibri" charset="0"/>
            <a:ea typeface="Calibri" charset="0"/>
            <a:cs typeface="Calibri" charset="0"/>
          </a:endParaRPr>
        </a:p>
        <a:p>
          <a:pPr marL="285750" lvl="1" indent="-285750" algn="l" defTabSz="1422400">
            <a:lnSpc>
              <a:spcPct val="90000"/>
            </a:lnSpc>
            <a:spcBef>
              <a:spcPct val="0"/>
            </a:spcBef>
            <a:spcAft>
              <a:spcPct val="15000"/>
            </a:spcAft>
            <a:buChar char="•"/>
          </a:pPr>
          <a:r>
            <a:rPr lang="en-US" sz="3200" kern="1200" dirty="0">
              <a:solidFill>
                <a:srgbClr val="000000"/>
              </a:solidFill>
              <a:latin typeface="Calibri" charset="0"/>
              <a:ea typeface="Calibri" charset="0"/>
              <a:cs typeface="Calibri" charset="0"/>
            </a:rPr>
            <a:t>How does understanding </a:t>
          </a:r>
          <a:r>
            <a:rPr lang="en-US" sz="3200" i="1" kern="1200" dirty="0">
              <a:solidFill>
                <a:srgbClr val="000000"/>
              </a:solidFill>
              <a:latin typeface="Calibri" charset="0"/>
              <a:ea typeface="Calibri" charset="0"/>
              <a:cs typeface="Calibri" charset="0"/>
            </a:rPr>
            <a:t>place value </a:t>
          </a:r>
          <a:r>
            <a:rPr lang="en-US" sz="3200" kern="1200" dirty="0">
              <a:solidFill>
                <a:srgbClr val="000000"/>
              </a:solidFill>
              <a:latin typeface="Calibri" charset="0"/>
              <a:ea typeface="Calibri" charset="0"/>
              <a:cs typeface="Calibri" charset="0"/>
            </a:rPr>
            <a:t>connect to operations?</a:t>
          </a:r>
        </a:p>
      </dsp:txBody>
      <dsp:txXfrm>
        <a:off x="0" y="367460"/>
        <a:ext cx="11422610" cy="4606875"/>
      </dsp:txXfrm>
    </dsp:sp>
    <dsp:sp modelId="{0BD16CB0-5CDB-9D43-8B13-C61D141E1BEA}">
      <dsp:nvSpPr>
        <dsp:cNvPr id="0" name=""/>
        <dsp:cNvSpPr/>
      </dsp:nvSpPr>
      <dsp:spPr>
        <a:xfrm>
          <a:off x="630665" y="0"/>
          <a:ext cx="5570212" cy="1223407"/>
        </a:xfrm>
        <a:prstGeom prst="roundRect">
          <a:avLst/>
        </a:prstGeom>
        <a:solidFill>
          <a:srgbClr val="38A884"/>
        </a:solidFill>
        <a:ln w="19050" cap="flat" cmpd="sng" algn="ctr">
          <a:solidFill>
            <a:schemeClr val="lt1"/>
          </a:solidFill>
          <a:prstDash val="solid"/>
          <a:miter lim="800000"/>
        </a:ln>
        <a:effectLst/>
      </dsp:spPr>
      <dsp:style>
        <a:lnRef idx="3">
          <a:schemeClr val="lt1"/>
        </a:lnRef>
        <a:fillRef idx="1">
          <a:schemeClr val="accent5"/>
        </a:fillRef>
        <a:effectRef idx="1">
          <a:schemeClr val="accent5"/>
        </a:effectRef>
        <a:fontRef idx="minor">
          <a:schemeClr val="lt1"/>
        </a:fontRef>
      </dsp:style>
      <dsp:txBody>
        <a:bodyPr spcFirstLastPara="0" vert="horz" wrap="square" lIns="302223" tIns="0" rIns="302223" bIns="0" numCol="1" spcCol="1270" anchor="ctr" anchorCtr="0">
          <a:noAutofit/>
        </a:bodyPr>
        <a:lstStyle/>
        <a:p>
          <a:pPr marL="0" lvl="0" indent="0" algn="l" defTabSz="2400300">
            <a:lnSpc>
              <a:spcPct val="90000"/>
            </a:lnSpc>
            <a:spcBef>
              <a:spcPct val="0"/>
            </a:spcBef>
            <a:spcAft>
              <a:spcPct val="35000"/>
            </a:spcAft>
            <a:buNone/>
          </a:pPr>
          <a:r>
            <a:rPr lang="en-US" sz="5400" kern="1200" dirty="0">
              <a:latin typeface="Calibri" charset="0"/>
              <a:ea typeface="Calibri" charset="0"/>
              <a:cs typeface="Calibri" charset="0"/>
            </a:rPr>
            <a:t>Points to ponder</a:t>
          </a:r>
        </a:p>
      </dsp:txBody>
      <dsp:txXfrm>
        <a:off x="690387" y="59722"/>
        <a:ext cx="5450768" cy="110396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360BEF-80B7-2C4D-B109-222AC25E4499}">
      <dsp:nvSpPr>
        <dsp:cNvPr id="0" name=""/>
        <dsp:cNvSpPr/>
      </dsp:nvSpPr>
      <dsp:spPr>
        <a:xfrm>
          <a:off x="-7755416" y="-1184976"/>
          <a:ext cx="9227952" cy="9227952"/>
        </a:xfrm>
        <a:prstGeom prst="blockArc">
          <a:avLst>
            <a:gd name="adj1" fmla="val 18900000"/>
            <a:gd name="adj2" fmla="val 2700000"/>
            <a:gd name="adj3" fmla="val 234"/>
          </a:avLst>
        </a:pr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768F497-FE9A-E54E-9809-5144CEBEAF6C}">
      <dsp:nvSpPr>
        <dsp:cNvPr id="0" name=""/>
        <dsp:cNvSpPr/>
      </dsp:nvSpPr>
      <dsp:spPr>
        <a:xfrm>
          <a:off x="642720" y="428487"/>
          <a:ext cx="9781585" cy="857524"/>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660" tIns="71120" rIns="71120" bIns="71120" numCol="1" spcCol="1270" anchor="ctr" anchorCtr="0">
          <a:noAutofit/>
        </a:bodyPr>
        <a:lstStyle/>
        <a:p>
          <a:pPr marL="0" lvl="0" indent="0" algn="l" defTabSz="1244600" rtl="0">
            <a:lnSpc>
              <a:spcPct val="90000"/>
            </a:lnSpc>
            <a:spcBef>
              <a:spcPct val="0"/>
            </a:spcBef>
            <a:spcAft>
              <a:spcPct val="35000"/>
            </a:spcAft>
            <a:buNone/>
          </a:pPr>
          <a:r>
            <a:rPr lang="en-US" sz="2800" kern="1200" dirty="0">
              <a:latin typeface="Calibri" charset="0"/>
              <a:ea typeface="Calibri" charset="0"/>
              <a:cs typeface="Calibri" charset="0"/>
            </a:rPr>
            <a:t>What content changes occur from grade to grade?</a:t>
          </a:r>
        </a:p>
      </dsp:txBody>
      <dsp:txXfrm>
        <a:off x="642720" y="428487"/>
        <a:ext cx="9781585" cy="857524"/>
      </dsp:txXfrm>
    </dsp:sp>
    <dsp:sp modelId="{EAD3E928-A2A9-2D4E-AE37-A5F0B1946D93}">
      <dsp:nvSpPr>
        <dsp:cNvPr id="0" name=""/>
        <dsp:cNvSpPr/>
      </dsp:nvSpPr>
      <dsp:spPr>
        <a:xfrm>
          <a:off x="106768" y="321297"/>
          <a:ext cx="1071905" cy="1071905"/>
        </a:xfrm>
        <a:prstGeom prst="ellipse">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DAF5CB9-7665-6548-A558-B3A691A5CE2D}">
      <dsp:nvSpPr>
        <dsp:cNvPr id="0" name=""/>
        <dsp:cNvSpPr/>
      </dsp:nvSpPr>
      <dsp:spPr>
        <a:xfrm>
          <a:off x="1257197" y="1714362"/>
          <a:ext cx="9167108" cy="857524"/>
        </a:xfrm>
        <a:prstGeom prst="rect">
          <a:avLst/>
        </a:prstGeom>
        <a:solidFill>
          <a:schemeClr val="accent5">
            <a:hueOff val="930501"/>
            <a:satOff val="-11479"/>
            <a:lumOff val="-627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660" tIns="71120" rIns="71120" bIns="71120" numCol="1" spcCol="1270" anchor="ctr" anchorCtr="0">
          <a:noAutofit/>
        </a:bodyPr>
        <a:lstStyle/>
        <a:p>
          <a:pPr marL="0" lvl="0" indent="0" algn="l" defTabSz="1244600" rtl="0">
            <a:lnSpc>
              <a:spcPct val="90000"/>
            </a:lnSpc>
            <a:spcBef>
              <a:spcPct val="0"/>
            </a:spcBef>
            <a:spcAft>
              <a:spcPct val="35000"/>
            </a:spcAft>
            <a:buNone/>
          </a:pPr>
          <a:r>
            <a:rPr lang="en-US" sz="2800" kern="1200" dirty="0">
              <a:latin typeface="Calibri" charset="0"/>
              <a:ea typeface="Calibri" charset="0"/>
              <a:cs typeface="Calibri" charset="0"/>
            </a:rPr>
            <a:t>Where are concepts introduced, developed, and finalized?</a:t>
          </a:r>
        </a:p>
      </dsp:txBody>
      <dsp:txXfrm>
        <a:off x="1257197" y="1714362"/>
        <a:ext cx="9167108" cy="857524"/>
      </dsp:txXfrm>
    </dsp:sp>
    <dsp:sp modelId="{D333ED3A-EF2E-9C40-B0DA-CBBA26765BBE}">
      <dsp:nvSpPr>
        <dsp:cNvPr id="0" name=""/>
        <dsp:cNvSpPr/>
      </dsp:nvSpPr>
      <dsp:spPr>
        <a:xfrm>
          <a:off x="721244" y="1607172"/>
          <a:ext cx="1071905" cy="1071905"/>
        </a:xfrm>
        <a:prstGeom prst="ellipse">
          <a:avLst/>
        </a:prstGeom>
        <a:solidFill>
          <a:schemeClr val="lt1">
            <a:hueOff val="0"/>
            <a:satOff val="0"/>
            <a:lumOff val="0"/>
            <a:alphaOff val="0"/>
          </a:schemeClr>
        </a:solidFill>
        <a:ln w="12700" cap="flat" cmpd="sng" algn="ctr">
          <a:solidFill>
            <a:schemeClr val="accent5">
              <a:hueOff val="930501"/>
              <a:satOff val="-11479"/>
              <a:lumOff val="-6274"/>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1AF19F-3735-A144-8B9B-97B2E3A16BEF}">
      <dsp:nvSpPr>
        <dsp:cNvPr id="0" name=""/>
        <dsp:cNvSpPr/>
      </dsp:nvSpPr>
      <dsp:spPr>
        <a:xfrm>
          <a:off x="1445792" y="3000237"/>
          <a:ext cx="8978513" cy="857524"/>
        </a:xfrm>
        <a:prstGeom prst="rect">
          <a:avLst/>
        </a:prstGeom>
        <a:solidFill>
          <a:schemeClr val="accent5">
            <a:hueOff val="1861002"/>
            <a:satOff val="-22957"/>
            <a:lumOff val="-1254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660" tIns="71120" rIns="71120" bIns="71120" numCol="1" spcCol="1270" anchor="ctr" anchorCtr="0">
          <a:noAutofit/>
        </a:bodyPr>
        <a:lstStyle/>
        <a:p>
          <a:pPr marL="0" lvl="0" indent="0" algn="l" defTabSz="1244600" rtl="0">
            <a:lnSpc>
              <a:spcPct val="90000"/>
            </a:lnSpc>
            <a:spcBef>
              <a:spcPct val="0"/>
            </a:spcBef>
            <a:spcAft>
              <a:spcPct val="35000"/>
            </a:spcAft>
            <a:buNone/>
          </a:pPr>
          <a:r>
            <a:rPr lang="en-US" sz="2800" kern="1200" dirty="0">
              <a:latin typeface="Calibri" charset="0"/>
              <a:ea typeface="Calibri" charset="0"/>
              <a:cs typeface="Calibri" charset="0"/>
            </a:rPr>
            <a:t>Does an idea or skill get more complex, and if so, how?</a:t>
          </a:r>
        </a:p>
      </dsp:txBody>
      <dsp:txXfrm>
        <a:off x="1445792" y="3000237"/>
        <a:ext cx="8978513" cy="857524"/>
      </dsp:txXfrm>
    </dsp:sp>
    <dsp:sp modelId="{28ACC420-94B3-2B4B-AA1B-9688D64941B0}">
      <dsp:nvSpPr>
        <dsp:cNvPr id="0" name=""/>
        <dsp:cNvSpPr/>
      </dsp:nvSpPr>
      <dsp:spPr>
        <a:xfrm>
          <a:off x="909839" y="2893047"/>
          <a:ext cx="1071905" cy="1071905"/>
        </a:xfrm>
        <a:prstGeom prst="ellipse">
          <a:avLst/>
        </a:prstGeom>
        <a:solidFill>
          <a:schemeClr val="lt1">
            <a:hueOff val="0"/>
            <a:satOff val="0"/>
            <a:lumOff val="0"/>
            <a:alphaOff val="0"/>
          </a:schemeClr>
        </a:solidFill>
        <a:ln w="12700" cap="flat" cmpd="sng" algn="ctr">
          <a:solidFill>
            <a:schemeClr val="accent5">
              <a:hueOff val="1861002"/>
              <a:satOff val="-22957"/>
              <a:lumOff val="-12548"/>
              <a:alphaOff val="0"/>
            </a:schemeClr>
          </a:solidFill>
          <a:prstDash val="solid"/>
          <a:miter lim="800000"/>
        </a:ln>
        <a:effectLst/>
      </dsp:spPr>
      <dsp:style>
        <a:lnRef idx="2">
          <a:scrgbClr r="0" g="0" b="0"/>
        </a:lnRef>
        <a:fillRef idx="1">
          <a:scrgbClr r="0" g="0" b="0"/>
        </a:fillRef>
        <a:effectRef idx="0">
          <a:scrgbClr r="0" g="0" b="0"/>
        </a:effectRef>
        <a:fontRef idx="minor"/>
      </dsp:style>
    </dsp:sp>
    <dsp:sp modelId="{62158B10-F071-3C4B-BFFC-2CD48B04FA47}">
      <dsp:nvSpPr>
        <dsp:cNvPr id="0" name=""/>
        <dsp:cNvSpPr/>
      </dsp:nvSpPr>
      <dsp:spPr>
        <a:xfrm>
          <a:off x="1257197" y="4286112"/>
          <a:ext cx="9167108" cy="857524"/>
        </a:xfrm>
        <a:prstGeom prst="rect">
          <a:avLst/>
        </a:prstGeom>
        <a:solidFill>
          <a:schemeClr val="accent5">
            <a:hueOff val="2791502"/>
            <a:satOff val="-34436"/>
            <a:lumOff val="-188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660" tIns="55880" rIns="55880" bIns="55880" numCol="1" spcCol="1270" anchor="ctr" anchorCtr="0">
          <a:noAutofit/>
        </a:bodyPr>
        <a:lstStyle/>
        <a:p>
          <a:pPr marL="0" lvl="0" indent="0" algn="l" defTabSz="977900" rtl="0">
            <a:lnSpc>
              <a:spcPct val="90000"/>
            </a:lnSpc>
            <a:spcBef>
              <a:spcPct val="0"/>
            </a:spcBef>
            <a:spcAft>
              <a:spcPct val="35000"/>
            </a:spcAft>
            <a:buNone/>
          </a:pPr>
          <a:r>
            <a:rPr lang="en-US" sz="2200" kern="1200" dirty="0">
              <a:latin typeface="Calibri" charset="0"/>
              <a:ea typeface="Calibri" charset="0"/>
              <a:cs typeface="Calibri" charset="0"/>
            </a:rPr>
            <a:t>How are the components of </a:t>
          </a:r>
          <a:r>
            <a:rPr lang="en-US" sz="2200" i="1" kern="1200" dirty="0">
              <a:latin typeface="Calibri" charset="0"/>
              <a:ea typeface="Calibri" charset="0"/>
              <a:cs typeface="Calibri" charset="0"/>
            </a:rPr>
            <a:t>rigor</a:t>
          </a:r>
          <a:r>
            <a:rPr lang="en-US" sz="2200" kern="1200" dirty="0">
              <a:latin typeface="Calibri" charset="0"/>
              <a:ea typeface="Calibri" charset="0"/>
              <a:cs typeface="Calibri" charset="0"/>
            </a:rPr>
            <a:t> (conceptual understanding, procedural skills and fluency, and application) evident in the standards?</a:t>
          </a:r>
        </a:p>
      </dsp:txBody>
      <dsp:txXfrm>
        <a:off x="1257197" y="4286112"/>
        <a:ext cx="9167108" cy="857524"/>
      </dsp:txXfrm>
    </dsp:sp>
    <dsp:sp modelId="{26F5D2AF-02B4-1548-B60C-5AE818EAD656}">
      <dsp:nvSpPr>
        <dsp:cNvPr id="0" name=""/>
        <dsp:cNvSpPr/>
      </dsp:nvSpPr>
      <dsp:spPr>
        <a:xfrm>
          <a:off x="721244" y="4178922"/>
          <a:ext cx="1071905" cy="1071905"/>
        </a:xfrm>
        <a:prstGeom prst="ellipse">
          <a:avLst/>
        </a:prstGeom>
        <a:solidFill>
          <a:schemeClr val="lt1">
            <a:hueOff val="0"/>
            <a:satOff val="0"/>
            <a:lumOff val="0"/>
            <a:alphaOff val="0"/>
          </a:schemeClr>
        </a:solidFill>
        <a:ln w="12700" cap="flat" cmpd="sng" algn="ctr">
          <a:solidFill>
            <a:schemeClr val="accent5">
              <a:hueOff val="2791502"/>
              <a:satOff val="-34436"/>
              <a:lumOff val="-18822"/>
              <a:alphaOff val="0"/>
            </a:schemeClr>
          </a:solidFill>
          <a:prstDash val="solid"/>
          <a:miter lim="800000"/>
        </a:ln>
        <a:effectLst/>
      </dsp:spPr>
      <dsp:style>
        <a:lnRef idx="2">
          <a:scrgbClr r="0" g="0" b="0"/>
        </a:lnRef>
        <a:fillRef idx="1">
          <a:scrgbClr r="0" g="0" b="0"/>
        </a:fillRef>
        <a:effectRef idx="0">
          <a:scrgbClr r="0" g="0" b="0"/>
        </a:effectRef>
        <a:fontRef idx="minor"/>
      </dsp:style>
    </dsp:sp>
    <dsp:sp modelId="{D8B70A98-4FC3-A943-8D5B-A7077D4869DC}">
      <dsp:nvSpPr>
        <dsp:cNvPr id="0" name=""/>
        <dsp:cNvSpPr/>
      </dsp:nvSpPr>
      <dsp:spPr>
        <a:xfrm>
          <a:off x="642720" y="5571987"/>
          <a:ext cx="9781585" cy="857524"/>
        </a:xfrm>
        <a:prstGeom prst="rect">
          <a:avLst/>
        </a:prstGeom>
        <a:solidFill>
          <a:schemeClr val="accent5">
            <a:hueOff val="3722003"/>
            <a:satOff val="-45915"/>
            <a:lumOff val="-2509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660" tIns="71120" rIns="71120" bIns="71120" numCol="1" spcCol="1270" anchor="ctr" anchorCtr="0">
          <a:noAutofit/>
        </a:bodyPr>
        <a:lstStyle/>
        <a:p>
          <a:pPr marL="0" lvl="0" indent="0" algn="l" defTabSz="1244600" rtl="0">
            <a:lnSpc>
              <a:spcPct val="90000"/>
            </a:lnSpc>
            <a:spcBef>
              <a:spcPct val="0"/>
            </a:spcBef>
            <a:spcAft>
              <a:spcPct val="35000"/>
            </a:spcAft>
            <a:buNone/>
          </a:pPr>
          <a:r>
            <a:rPr lang="en-US" sz="2800" kern="1200" dirty="0">
              <a:latin typeface="Calibri" charset="0"/>
              <a:ea typeface="Calibri" charset="0"/>
              <a:cs typeface="Calibri" charset="0"/>
            </a:rPr>
            <a:t>How do the components of rigor change as the big idea is developed across the grades? </a:t>
          </a:r>
        </a:p>
      </dsp:txBody>
      <dsp:txXfrm>
        <a:off x="642720" y="5571987"/>
        <a:ext cx="9781585" cy="857524"/>
      </dsp:txXfrm>
    </dsp:sp>
    <dsp:sp modelId="{468DD1BD-8C5A-3646-BF63-EB7874D87055}">
      <dsp:nvSpPr>
        <dsp:cNvPr id="0" name=""/>
        <dsp:cNvSpPr/>
      </dsp:nvSpPr>
      <dsp:spPr>
        <a:xfrm>
          <a:off x="106768" y="5464797"/>
          <a:ext cx="1071905" cy="1071905"/>
        </a:xfrm>
        <a:prstGeom prst="ellipse">
          <a:avLst/>
        </a:prstGeom>
        <a:solidFill>
          <a:schemeClr val="lt1">
            <a:hueOff val="0"/>
            <a:satOff val="0"/>
            <a:lumOff val="0"/>
            <a:alphaOff val="0"/>
          </a:schemeClr>
        </a:solidFill>
        <a:ln w="12700" cap="flat" cmpd="sng" algn="ctr">
          <a:solidFill>
            <a:schemeClr val="accent5">
              <a:hueOff val="3722003"/>
              <a:satOff val="-45915"/>
              <a:lumOff val="-25096"/>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9DA8E4-D455-F04C-9E08-5B33A84D53DE}">
      <dsp:nvSpPr>
        <dsp:cNvPr id="0" name=""/>
        <dsp:cNvSpPr/>
      </dsp:nvSpPr>
      <dsp:spPr>
        <a:xfrm>
          <a:off x="-6126981" y="-937410"/>
          <a:ext cx="7293488" cy="7293488"/>
        </a:xfrm>
        <a:prstGeom prst="blockArc">
          <a:avLst>
            <a:gd name="adj1" fmla="val 18900000"/>
            <a:gd name="adj2" fmla="val 2700000"/>
            <a:gd name="adj3" fmla="val 296"/>
          </a:avLst>
        </a:prstGeom>
        <a:noFill/>
        <a:ln w="6350" cap="flat" cmpd="sng" algn="ctr">
          <a:solidFill>
            <a:schemeClr val="accent6">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DE349375-560A-FA4A-9E96-BC0CEF432B59}">
      <dsp:nvSpPr>
        <dsp:cNvPr id="0" name=""/>
        <dsp:cNvSpPr/>
      </dsp:nvSpPr>
      <dsp:spPr>
        <a:xfrm>
          <a:off x="509717" y="338558"/>
          <a:ext cx="7541700" cy="677550"/>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60960" rIns="60960" bIns="60960" numCol="1" spcCol="1270" anchor="ctr" anchorCtr="0">
          <a:noAutofit/>
        </a:bodyPr>
        <a:lstStyle/>
        <a:p>
          <a:pPr marL="0" lvl="0" indent="0" algn="l" defTabSz="1066800">
            <a:lnSpc>
              <a:spcPct val="90000"/>
            </a:lnSpc>
            <a:spcBef>
              <a:spcPct val="0"/>
            </a:spcBef>
            <a:spcAft>
              <a:spcPct val="35000"/>
            </a:spcAft>
            <a:buNone/>
          </a:pPr>
          <a:r>
            <a:rPr lang="en-US" sz="2400" i="1" kern="1200" dirty="0">
              <a:latin typeface="Calibri" charset="0"/>
              <a:ea typeface="Calibri" charset="0"/>
              <a:cs typeface="Calibri" charset="0"/>
            </a:rPr>
            <a:t>Anticipating</a:t>
          </a:r>
          <a:r>
            <a:rPr lang="en-US" sz="2400" kern="1200" dirty="0">
              <a:latin typeface="Calibri" charset="0"/>
              <a:ea typeface="Calibri" charset="0"/>
              <a:cs typeface="Calibri" charset="0"/>
            </a:rPr>
            <a:t> student responses prior to the lesson</a:t>
          </a:r>
        </a:p>
      </dsp:txBody>
      <dsp:txXfrm>
        <a:off x="509717" y="338558"/>
        <a:ext cx="7541700" cy="677550"/>
      </dsp:txXfrm>
    </dsp:sp>
    <dsp:sp modelId="{B6EB9A7E-6BC0-4942-BD8E-633A68FE4E64}">
      <dsp:nvSpPr>
        <dsp:cNvPr id="0" name=""/>
        <dsp:cNvSpPr/>
      </dsp:nvSpPr>
      <dsp:spPr>
        <a:xfrm>
          <a:off x="86248" y="253864"/>
          <a:ext cx="846937" cy="846937"/>
        </a:xfrm>
        <a:prstGeom prst="ellipse">
          <a:avLst/>
        </a:prstGeom>
        <a:solidFill>
          <a:schemeClr val="lt1">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D637FEE4-0867-5147-B8E4-5631D0F3BA32}">
      <dsp:nvSpPr>
        <dsp:cNvPr id="0" name=""/>
        <dsp:cNvSpPr/>
      </dsp:nvSpPr>
      <dsp:spPr>
        <a:xfrm>
          <a:off x="995230" y="1354558"/>
          <a:ext cx="7056187" cy="677550"/>
        </a:xfrm>
        <a:prstGeom prst="rect">
          <a:avLst/>
        </a:prstGeom>
        <a:gradFill rotWithShape="0">
          <a:gsLst>
            <a:gs pos="0">
              <a:schemeClr val="accent5">
                <a:hueOff val="930501"/>
                <a:satOff val="-11479"/>
                <a:lumOff val="-6274"/>
                <a:alphaOff val="0"/>
                <a:satMod val="103000"/>
                <a:lumMod val="102000"/>
                <a:tint val="94000"/>
              </a:schemeClr>
            </a:gs>
            <a:gs pos="50000">
              <a:schemeClr val="accent5">
                <a:hueOff val="930501"/>
                <a:satOff val="-11479"/>
                <a:lumOff val="-6274"/>
                <a:alphaOff val="0"/>
                <a:satMod val="110000"/>
                <a:lumMod val="100000"/>
                <a:shade val="100000"/>
              </a:schemeClr>
            </a:gs>
            <a:gs pos="100000">
              <a:schemeClr val="accent5">
                <a:hueOff val="930501"/>
                <a:satOff val="-11479"/>
                <a:lumOff val="-627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60960" rIns="60960" bIns="60960" numCol="1" spcCol="1270" anchor="ctr" anchorCtr="0">
          <a:noAutofit/>
        </a:bodyPr>
        <a:lstStyle/>
        <a:p>
          <a:pPr marL="0" lvl="0" indent="0" algn="l" defTabSz="1066800">
            <a:lnSpc>
              <a:spcPct val="90000"/>
            </a:lnSpc>
            <a:spcBef>
              <a:spcPct val="0"/>
            </a:spcBef>
            <a:spcAft>
              <a:spcPct val="35000"/>
            </a:spcAft>
            <a:buNone/>
          </a:pPr>
          <a:r>
            <a:rPr lang="en-US" sz="2400" i="1" kern="1200" dirty="0">
              <a:latin typeface="Calibri" charset="0"/>
              <a:ea typeface="Calibri" charset="0"/>
              <a:cs typeface="Calibri" charset="0"/>
            </a:rPr>
            <a:t>Monitoring</a:t>
          </a:r>
          <a:r>
            <a:rPr lang="en-US" sz="2400" kern="1200" dirty="0">
              <a:latin typeface="Calibri" charset="0"/>
              <a:ea typeface="Calibri" charset="0"/>
              <a:cs typeface="Calibri" charset="0"/>
            </a:rPr>
            <a:t> students' work on, and engagement with, the tasks</a:t>
          </a:r>
        </a:p>
      </dsp:txBody>
      <dsp:txXfrm>
        <a:off x="995230" y="1354558"/>
        <a:ext cx="7056187" cy="677550"/>
      </dsp:txXfrm>
    </dsp:sp>
    <dsp:sp modelId="{3FAB60CF-2B53-924F-AC07-E12F30E76BB0}">
      <dsp:nvSpPr>
        <dsp:cNvPr id="0" name=""/>
        <dsp:cNvSpPr/>
      </dsp:nvSpPr>
      <dsp:spPr>
        <a:xfrm>
          <a:off x="571761" y="1269864"/>
          <a:ext cx="846937" cy="846937"/>
        </a:xfrm>
        <a:prstGeom prst="ellipse">
          <a:avLst/>
        </a:prstGeom>
        <a:solidFill>
          <a:schemeClr val="lt1">
            <a:hueOff val="0"/>
            <a:satOff val="0"/>
            <a:lumOff val="0"/>
            <a:alphaOff val="0"/>
          </a:schemeClr>
        </a:solidFill>
        <a:ln w="6350" cap="flat" cmpd="sng" algn="ctr">
          <a:solidFill>
            <a:schemeClr val="accent5">
              <a:hueOff val="930501"/>
              <a:satOff val="-11479"/>
              <a:lumOff val="-6274"/>
              <a:alphaOff val="0"/>
            </a:schemeClr>
          </a:solidFill>
          <a:prstDash val="solid"/>
          <a:miter lim="800000"/>
        </a:ln>
        <a:effectLst/>
      </dsp:spPr>
      <dsp:style>
        <a:lnRef idx="1">
          <a:scrgbClr r="0" g="0" b="0"/>
        </a:lnRef>
        <a:fillRef idx="1">
          <a:scrgbClr r="0" g="0" b="0"/>
        </a:fillRef>
        <a:effectRef idx="0">
          <a:scrgbClr r="0" g="0" b="0"/>
        </a:effectRef>
        <a:fontRef idx="minor"/>
      </dsp:style>
    </dsp:sp>
    <dsp:sp modelId="{2AA9373C-9D2A-3F4E-9F83-03FC2D3F8479}">
      <dsp:nvSpPr>
        <dsp:cNvPr id="0" name=""/>
        <dsp:cNvSpPr/>
      </dsp:nvSpPr>
      <dsp:spPr>
        <a:xfrm>
          <a:off x="1144243" y="2370558"/>
          <a:ext cx="6907174" cy="677550"/>
        </a:xfrm>
        <a:prstGeom prst="rect">
          <a:avLst/>
        </a:prstGeom>
        <a:gradFill rotWithShape="0">
          <a:gsLst>
            <a:gs pos="0">
              <a:schemeClr val="accent5">
                <a:hueOff val="1861002"/>
                <a:satOff val="-22957"/>
                <a:lumOff val="-12548"/>
                <a:alphaOff val="0"/>
                <a:satMod val="103000"/>
                <a:lumMod val="102000"/>
                <a:tint val="94000"/>
              </a:schemeClr>
            </a:gs>
            <a:gs pos="50000">
              <a:schemeClr val="accent5">
                <a:hueOff val="1861002"/>
                <a:satOff val="-22957"/>
                <a:lumOff val="-12548"/>
                <a:alphaOff val="0"/>
                <a:satMod val="110000"/>
                <a:lumMod val="100000"/>
                <a:shade val="100000"/>
              </a:schemeClr>
            </a:gs>
            <a:gs pos="100000">
              <a:schemeClr val="accent5">
                <a:hueOff val="1861002"/>
                <a:satOff val="-22957"/>
                <a:lumOff val="-1254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60960" rIns="60960" bIns="60960" numCol="1" spcCol="1270" anchor="ctr" anchorCtr="0">
          <a:noAutofit/>
        </a:bodyPr>
        <a:lstStyle/>
        <a:p>
          <a:pPr marL="0" lvl="0" indent="0" algn="l" defTabSz="1066800">
            <a:lnSpc>
              <a:spcPct val="90000"/>
            </a:lnSpc>
            <a:spcBef>
              <a:spcPct val="0"/>
            </a:spcBef>
            <a:spcAft>
              <a:spcPct val="35000"/>
            </a:spcAft>
            <a:buNone/>
          </a:pPr>
          <a:r>
            <a:rPr lang="en-US" sz="2400" i="1" kern="1200" dirty="0">
              <a:latin typeface="Calibri" charset="0"/>
              <a:ea typeface="Calibri" charset="0"/>
              <a:cs typeface="Calibri" charset="0"/>
            </a:rPr>
            <a:t>Selecting</a:t>
          </a:r>
          <a:r>
            <a:rPr lang="en-US" sz="2400" kern="1200" dirty="0">
              <a:latin typeface="Calibri" charset="0"/>
              <a:ea typeface="Calibri" charset="0"/>
              <a:cs typeface="Calibri" charset="0"/>
            </a:rPr>
            <a:t> particular students to present their mathematical work</a:t>
          </a:r>
        </a:p>
      </dsp:txBody>
      <dsp:txXfrm>
        <a:off x="1144243" y="2370558"/>
        <a:ext cx="6907174" cy="677550"/>
      </dsp:txXfrm>
    </dsp:sp>
    <dsp:sp modelId="{9CF17EA7-7FE8-A645-A4AB-8AD55A87EB87}">
      <dsp:nvSpPr>
        <dsp:cNvPr id="0" name=""/>
        <dsp:cNvSpPr/>
      </dsp:nvSpPr>
      <dsp:spPr>
        <a:xfrm>
          <a:off x="720774" y="2285864"/>
          <a:ext cx="846937" cy="846937"/>
        </a:xfrm>
        <a:prstGeom prst="ellipse">
          <a:avLst/>
        </a:prstGeom>
        <a:solidFill>
          <a:schemeClr val="lt1">
            <a:hueOff val="0"/>
            <a:satOff val="0"/>
            <a:lumOff val="0"/>
            <a:alphaOff val="0"/>
          </a:schemeClr>
        </a:solidFill>
        <a:ln w="6350" cap="flat" cmpd="sng" algn="ctr">
          <a:solidFill>
            <a:schemeClr val="accent5">
              <a:hueOff val="1861002"/>
              <a:satOff val="-22957"/>
              <a:lumOff val="-12548"/>
              <a:alphaOff val="0"/>
            </a:schemeClr>
          </a:solidFill>
          <a:prstDash val="solid"/>
          <a:miter lim="800000"/>
        </a:ln>
        <a:effectLst/>
      </dsp:spPr>
      <dsp:style>
        <a:lnRef idx="1">
          <a:scrgbClr r="0" g="0" b="0"/>
        </a:lnRef>
        <a:fillRef idx="1">
          <a:scrgbClr r="0" g="0" b="0"/>
        </a:fillRef>
        <a:effectRef idx="0">
          <a:scrgbClr r="0" g="0" b="0"/>
        </a:effectRef>
        <a:fontRef idx="minor"/>
      </dsp:style>
    </dsp:sp>
    <dsp:sp modelId="{E6FF55BE-7EF7-EB48-9B33-2BC352C94623}">
      <dsp:nvSpPr>
        <dsp:cNvPr id="0" name=""/>
        <dsp:cNvSpPr/>
      </dsp:nvSpPr>
      <dsp:spPr>
        <a:xfrm>
          <a:off x="995230" y="3386558"/>
          <a:ext cx="7056187" cy="677550"/>
        </a:xfrm>
        <a:prstGeom prst="rect">
          <a:avLst/>
        </a:prstGeom>
        <a:gradFill rotWithShape="0">
          <a:gsLst>
            <a:gs pos="0">
              <a:schemeClr val="accent5">
                <a:hueOff val="2791502"/>
                <a:satOff val="-34436"/>
                <a:lumOff val="-18822"/>
                <a:alphaOff val="0"/>
                <a:satMod val="103000"/>
                <a:lumMod val="102000"/>
                <a:tint val="94000"/>
              </a:schemeClr>
            </a:gs>
            <a:gs pos="50000">
              <a:schemeClr val="accent5">
                <a:hueOff val="2791502"/>
                <a:satOff val="-34436"/>
                <a:lumOff val="-18822"/>
                <a:alphaOff val="0"/>
                <a:satMod val="110000"/>
                <a:lumMod val="100000"/>
                <a:shade val="100000"/>
              </a:schemeClr>
            </a:gs>
            <a:gs pos="100000">
              <a:schemeClr val="accent5">
                <a:hueOff val="2791502"/>
                <a:satOff val="-34436"/>
                <a:lumOff val="-1882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60960" rIns="60960" bIns="60960" numCol="1" spcCol="1270" anchor="ctr" anchorCtr="0">
          <a:noAutofit/>
        </a:bodyPr>
        <a:lstStyle/>
        <a:p>
          <a:pPr marL="0" lvl="0" indent="0" algn="l" defTabSz="1066800">
            <a:lnSpc>
              <a:spcPct val="90000"/>
            </a:lnSpc>
            <a:spcBef>
              <a:spcPct val="0"/>
            </a:spcBef>
            <a:spcAft>
              <a:spcPct val="35000"/>
            </a:spcAft>
            <a:buNone/>
          </a:pPr>
          <a:r>
            <a:rPr lang="en-US" sz="2400" i="1" kern="1200" dirty="0">
              <a:latin typeface="Calibri" charset="0"/>
              <a:ea typeface="Calibri" charset="0"/>
              <a:cs typeface="Calibri" charset="0"/>
            </a:rPr>
            <a:t>Sequencing</a:t>
          </a:r>
          <a:r>
            <a:rPr lang="en-US" sz="2400" kern="1200" dirty="0">
              <a:latin typeface="Calibri" charset="0"/>
              <a:ea typeface="Calibri" charset="0"/>
              <a:cs typeface="Calibri" charset="0"/>
            </a:rPr>
            <a:t> students' responses in a specific order for discourse</a:t>
          </a:r>
        </a:p>
      </dsp:txBody>
      <dsp:txXfrm>
        <a:off x="995230" y="3386558"/>
        <a:ext cx="7056187" cy="677550"/>
      </dsp:txXfrm>
    </dsp:sp>
    <dsp:sp modelId="{194ED4EF-44A1-D440-8EE7-4423D90D6026}">
      <dsp:nvSpPr>
        <dsp:cNvPr id="0" name=""/>
        <dsp:cNvSpPr/>
      </dsp:nvSpPr>
      <dsp:spPr>
        <a:xfrm>
          <a:off x="571761" y="3301864"/>
          <a:ext cx="846937" cy="846937"/>
        </a:xfrm>
        <a:prstGeom prst="ellipse">
          <a:avLst/>
        </a:prstGeom>
        <a:solidFill>
          <a:schemeClr val="lt1">
            <a:hueOff val="0"/>
            <a:satOff val="0"/>
            <a:lumOff val="0"/>
            <a:alphaOff val="0"/>
          </a:schemeClr>
        </a:solidFill>
        <a:ln w="6350" cap="flat" cmpd="sng" algn="ctr">
          <a:solidFill>
            <a:schemeClr val="accent5">
              <a:hueOff val="2791502"/>
              <a:satOff val="-34436"/>
              <a:lumOff val="-18822"/>
              <a:alphaOff val="0"/>
            </a:schemeClr>
          </a:solidFill>
          <a:prstDash val="solid"/>
          <a:miter lim="800000"/>
        </a:ln>
        <a:effectLst/>
      </dsp:spPr>
      <dsp:style>
        <a:lnRef idx="1">
          <a:scrgbClr r="0" g="0" b="0"/>
        </a:lnRef>
        <a:fillRef idx="1">
          <a:scrgbClr r="0" g="0" b="0"/>
        </a:fillRef>
        <a:effectRef idx="0">
          <a:scrgbClr r="0" g="0" b="0"/>
        </a:effectRef>
        <a:fontRef idx="minor"/>
      </dsp:style>
    </dsp:sp>
    <dsp:sp modelId="{32AB71C4-512E-4D4E-A5D4-9502C956306C}">
      <dsp:nvSpPr>
        <dsp:cNvPr id="0" name=""/>
        <dsp:cNvSpPr/>
      </dsp:nvSpPr>
      <dsp:spPr>
        <a:xfrm>
          <a:off x="509717" y="4402558"/>
          <a:ext cx="7541700" cy="677550"/>
        </a:xfrm>
        <a:prstGeom prst="rect">
          <a:avLst/>
        </a:prstGeom>
        <a:gradFill rotWithShape="0">
          <a:gsLst>
            <a:gs pos="0">
              <a:schemeClr val="accent5">
                <a:hueOff val="3722003"/>
                <a:satOff val="-45915"/>
                <a:lumOff val="-25096"/>
                <a:alphaOff val="0"/>
                <a:satMod val="103000"/>
                <a:lumMod val="102000"/>
                <a:tint val="94000"/>
              </a:schemeClr>
            </a:gs>
            <a:gs pos="50000">
              <a:schemeClr val="accent5">
                <a:hueOff val="3722003"/>
                <a:satOff val="-45915"/>
                <a:lumOff val="-25096"/>
                <a:alphaOff val="0"/>
                <a:satMod val="110000"/>
                <a:lumMod val="100000"/>
                <a:shade val="100000"/>
              </a:schemeClr>
            </a:gs>
            <a:gs pos="100000">
              <a:schemeClr val="accent5">
                <a:hueOff val="3722003"/>
                <a:satOff val="-45915"/>
                <a:lumOff val="-2509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60960" rIns="60960" bIns="60960" numCol="1" spcCol="1270" anchor="ctr" anchorCtr="0">
          <a:noAutofit/>
        </a:bodyPr>
        <a:lstStyle/>
        <a:p>
          <a:pPr marL="0" lvl="0" indent="0" algn="l" defTabSz="1066800">
            <a:lnSpc>
              <a:spcPct val="90000"/>
            </a:lnSpc>
            <a:spcBef>
              <a:spcPct val="0"/>
            </a:spcBef>
            <a:spcAft>
              <a:spcPct val="35000"/>
            </a:spcAft>
            <a:buNone/>
          </a:pPr>
          <a:r>
            <a:rPr lang="en-US" sz="2400" i="1" kern="1200" dirty="0">
              <a:latin typeface="Calibri" charset="0"/>
              <a:ea typeface="Calibri" charset="0"/>
              <a:cs typeface="Calibri" charset="0"/>
            </a:rPr>
            <a:t>Connecting</a:t>
          </a:r>
          <a:r>
            <a:rPr lang="en-US" sz="2400" kern="1200" dirty="0">
              <a:latin typeface="Calibri" charset="0"/>
              <a:ea typeface="Calibri" charset="0"/>
              <a:cs typeface="Calibri" charset="0"/>
            </a:rPr>
            <a:t> different students' responses, and connecting the responses to key mathematical ideas</a:t>
          </a:r>
        </a:p>
      </dsp:txBody>
      <dsp:txXfrm>
        <a:off x="509717" y="4402558"/>
        <a:ext cx="7541700" cy="677550"/>
      </dsp:txXfrm>
    </dsp:sp>
    <dsp:sp modelId="{709047C7-8BB2-4F48-991B-6F517B808780}">
      <dsp:nvSpPr>
        <dsp:cNvPr id="0" name=""/>
        <dsp:cNvSpPr/>
      </dsp:nvSpPr>
      <dsp:spPr>
        <a:xfrm>
          <a:off x="86248" y="4317864"/>
          <a:ext cx="846937" cy="846937"/>
        </a:xfrm>
        <a:prstGeom prst="ellipse">
          <a:avLst/>
        </a:prstGeom>
        <a:solidFill>
          <a:schemeClr val="lt1">
            <a:hueOff val="0"/>
            <a:satOff val="0"/>
            <a:lumOff val="0"/>
            <a:alphaOff val="0"/>
          </a:schemeClr>
        </a:solidFill>
        <a:ln w="6350" cap="flat" cmpd="sng" algn="ctr">
          <a:solidFill>
            <a:schemeClr val="accent5">
              <a:hueOff val="3722003"/>
              <a:satOff val="-45915"/>
              <a:lumOff val="-25096"/>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3BDEDB-51F2-5D4D-A278-A52416DB8E1D}">
      <dsp:nvSpPr>
        <dsp:cNvPr id="0" name=""/>
        <dsp:cNvSpPr/>
      </dsp:nvSpPr>
      <dsp:spPr>
        <a:xfrm>
          <a:off x="0" y="320434"/>
          <a:ext cx="11383962" cy="4914000"/>
        </a:xfrm>
        <a:prstGeom prst="rect">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83522" tIns="416560" rIns="883522" bIns="199136" numCol="1" spcCol="1270" anchor="t" anchorCtr="0">
          <a:noAutofit/>
        </a:bodyPr>
        <a:lstStyle/>
        <a:p>
          <a:pPr marL="285750" lvl="1" indent="-285750" algn="l" defTabSz="1244600" rtl="0">
            <a:lnSpc>
              <a:spcPct val="90000"/>
            </a:lnSpc>
            <a:spcBef>
              <a:spcPct val="0"/>
            </a:spcBef>
            <a:spcAft>
              <a:spcPct val="15000"/>
            </a:spcAft>
            <a:buChar char="•"/>
          </a:pPr>
          <a:r>
            <a:rPr lang="en-US" altLang="en-US" sz="2800" kern="1200" dirty="0">
              <a:solidFill>
                <a:schemeClr val="accent6">
                  <a:lumMod val="50000"/>
                </a:schemeClr>
              </a:solidFill>
              <a:latin typeface="Calibri" charset="0"/>
              <a:ea typeface="Calibri" charset="0"/>
              <a:cs typeface="Calibri" charset="0"/>
            </a:rPr>
            <a:t>Begin with the strategy used by the majority of students before moving to those strategies that only a few students used. </a:t>
          </a:r>
          <a:endParaRPr lang="en-US" sz="2800" kern="1200" dirty="0">
            <a:solidFill>
              <a:schemeClr val="accent6">
                <a:lumMod val="50000"/>
              </a:schemeClr>
            </a:solidFill>
            <a:latin typeface="Calibri" charset="0"/>
            <a:ea typeface="Calibri" charset="0"/>
            <a:cs typeface="Calibri" charset="0"/>
          </a:endParaRPr>
        </a:p>
        <a:p>
          <a:pPr marL="285750" lvl="1" indent="-285750" algn="l" defTabSz="1244600">
            <a:lnSpc>
              <a:spcPct val="90000"/>
            </a:lnSpc>
            <a:spcBef>
              <a:spcPct val="0"/>
            </a:spcBef>
            <a:spcAft>
              <a:spcPct val="15000"/>
            </a:spcAft>
            <a:buChar char="•"/>
          </a:pPr>
          <a:endParaRPr lang="en-US" altLang="en-US" sz="2800" kern="1200" dirty="0">
            <a:solidFill>
              <a:schemeClr val="accent6">
                <a:lumMod val="50000"/>
              </a:schemeClr>
            </a:solidFill>
            <a:latin typeface="Calibri" charset="0"/>
            <a:ea typeface="Calibri" charset="0"/>
            <a:cs typeface="Calibri" charset="0"/>
          </a:endParaRPr>
        </a:p>
        <a:p>
          <a:pPr marL="285750" lvl="1" indent="-285750" algn="l" defTabSz="1244600">
            <a:lnSpc>
              <a:spcPct val="90000"/>
            </a:lnSpc>
            <a:spcBef>
              <a:spcPct val="0"/>
            </a:spcBef>
            <a:spcAft>
              <a:spcPct val="15000"/>
            </a:spcAft>
            <a:buChar char="•"/>
          </a:pPr>
          <a:r>
            <a:rPr lang="en-US" altLang="en-US" sz="2800" kern="1200" dirty="0">
              <a:solidFill>
                <a:schemeClr val="accent6">
                  <a:lumMod val="50000"/>
                </a:schemeClr>
              </a:solidFill>
              <a:latin typeface="Calibri" charset="0"/>
              <a:ea typeface="Calibri" charset="0"/>
              <a:cs typeface="Calibri" charset="0"/>
            </a:rPr>
            <a:t>Begin with a strategy that is more concrete, then move to strategies that are more abstract. </a:t>
          </a:r>
        </a:p>
        <a:p>
          <a:pPr marL="285750" lvl="1" indent="-285750" algn="l" defTabSz="1244600">
            <a:lnSpc>
              <a:spcPct val="90000"/>
            </a:lnSpc>
            <a:spcBef>
              <a:spcPct val="0"/>
            </a:spcBef>
            <a:spcAft>
              <a:spcPct val="15000"/>
            </a:spcAft>
            <a:buChar char="•"/>
          </a:pPr>
          <a:endParaRPr lang="en-US" altLang="en-US" sz="2800" kern="1200" dirty="0">
            <a:solidFill>
              <a:schemeClr val="accent6">
                <a:lumMod val="50000"/>
              </a:schemeClr>
            </a:solidFill>
            <a:latin typeface="Calibri" charset="0"/>
            <a:ea typeface="Calibri" charset="0"/>
            <a:cs typeface="Calibri" charset="0"/>
          </a:endParaRPr>
        </a:p>
        <a:p>
          <a:pPr marL="285750" lvl="1" indent="-285750" algn="l" defTabSz="1244600">
            <a:lnSpc>
              <a:spcPct val="90000"/>
            </a:lnSpc>
            <a:spcBef>
              <a:spcPct val="0"/>
            </a:spcBef>
            <a:spcAft>
              <a:spcPct val="15000"/>
            </a:spcAft>
            <a:buChar char="•"/>
          </a:pPr>
          <a:r>
            <a:rPr lang="en-US" altLang="en-US" sz="2800" kern="1200" dirty="0">
              <a:solidFill>
                <a:schemeClr val="accent6">
                  <a:lumMod val="50000"/>
                </a:schemeClr>
              </a:solidFill>
              <a:latin typeface="Calibri" charset="0"/>
              <a:ea typeface="Calibri" charset="0"/>
              <a:cs typeface="Calibri" charset="0"/>
            </a:rPr>
            <a:t>Present strategies that address common misconceptions. </a:t>
          </a:r>
        </a:p>
        <a:p>
          <a:pPr marL="285750" lvl="1" indent="-285750" algn="l" defTabSz="1244600">
            <a:lnSpc>
              <a:spcPct val="90000"/>
            </a:lnSpc>
            <a:spcBef>
              <a:spcPct val="0"/>
            </a:spcBef>
            <a:spcAft>
              <a:spcPct val="15000"/>
            </a:spcAft>
            <a:buChar char="•"/>
          </a:pPr>
          <a:endParaRPr lang="en-US" altLang="en-US" sz="2800" kern="1200" dirty="0">
            <a:solidFill>
              <a:schemeClr val="accent6">
                <a:lumMod val="50000"/>
              </a:schemeClr>
            </a:solidFill>
            <a:latin typeface="Calibri" charset="0"/>
            <a:ea typeface="Calibri" charset="0"/>
            <a:cs typeface="Calibri" charset="0"/>
          </a:endParaRPr>
        </a:p>
        <a:p>
          <a:pPr marL="285750" lvl="1" indent="-285750" algn="l" defTabSz="1244600">
            <a:lnSpc>
              <a:spcPct val="90000"/>
            </a:lnSpc>
            <a:spcBef>
              <a:spcPct val="0"/>
            </a:spcBef>
            <a:spcAft>
              <a:spcPct val="15000"/>
            </a:spcAft>
            <a:buChar char="•"/>
          </a:pPr>
          <a:r>
            <a:rPr lang="en-US" altLang="en-US" sz="2800" kern="1200" dirty="0">
              <a:solidFill>
                <a:schemeClr val="accent6">
                  <a:lumMod val="50000"/>
                </a:schemeClr>
              </a:solidFill>
              <a:latin typeface="Calibri" charset="0"/>
              <a:ea typeface="Calibri" charset="0"/>
              <a:cs typeface="Calibri" charset="0"/>
            </a:rPr>
            <a:t>Have related or contrasting strategies presented one right after the other. </a:t>
          </a:r>
        </a:p>
      </dsp:txBody>
      <dsp:txXfrm>
        <a:off x="0" y="320434"/>
        <a:ext cx="11383962" cy="4914000"/>
      </dsp:txXfrm>
    </dsp:sp>
    <dsp:sp modelId="{F2918C7B-7CE7-B24E-BE36-A07A8D75BC8C}">
      <dsp:nvSpPr>
        <dsp:cNvPr id="0" name=""/>
        <dsp:cNvSpPr/>
      </dsp:nvSpPr>
      <dsp:spPr>
        <a:xfrm>
          <a:off x="569198" y="32697"/>
          <a:ext cx="4543396" cy="59040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01201" tIns="0" rIns="301201" bIns="0" numCol="1" spcCol="1270" anchor="ctr" anchorCtr="0">
          <a:noAutofit/>
        </a:bodyPr>
        <a:lstStyle/>
        <a:p>
          <a:pPr marL="0" lvl="0" indent="0" algn="l" defTabSz="1422400" rtl="0">
            <a:lnSpc>
              <a:spcPct val="90000"/>
            </a:lnSpc>
            <a:spcBef>
              <a:spcPct val="0"/>
            </a:spcBef>
            <a:spcAft>
              <a:spcPct val="35000"/>
            </a:spcAft>
            <a:buNone/>
          </a:pPr>
          <a:r>
            <a:rPr lang="en-US" sz="3200" kern="1200" dirty="0">
              <a:solidFill>
                <a:schemeClr val="bg1"/>
              </a:solidFill>
              <a:latin typeface="Calibri" charset="0"/>
              <a:ea typeface="Calibri" charset="0"/>
              <a:cs typeface="Calibri" charset="0"/>
            </a:rPr>
            <a:t>Ways to </a:t>
          </a:r>
          <a:r>
            <a:rPr lang="en-US" sz="3200" i="1" kern="1200" dirty="0">
              <a:solidFill>
                <a:schemeClr val="bg1"/>
              </a:solidFill>
              <a:latin typeface="Calibri" charset="0"/>
              <a:ea typeface="Calibri" charset="0"/>
              <a:cs typeface="Calibri" charset="0"/>
            </a:rPr>
            <a:t>Sequence</a:t>
          </a:r>
        </a:p>
      </dsp:txBody>
      <dsp:txXfrm>
        <a:off x="598019" y="61518"/>
        <a:ext cx="4485754" cy="53275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9D1881-A9D6-AE45-97FF-FEA7A9EE75DD}">
      <dsp:nvSpPr>
        <dsp:cNvPr id="0" name=""/>
        <dsp:cNvSpPr/>
      </dsp:nvSpPr>
      <dsp:spPr>
        <a:xfrm rot="16200000">
          <a:off x="1458468" y="-1410340"/>
          <a:ext cx="2523744" cy="5440680"/>
        </a:xfrm>
        <a:prstGeom prst="round1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4696" tIns="234696" rIns="234696" bIns="234696" numCol="1" spcCol="1270" anchor="ctr" anchorCtr="0">
          <a:noAutofit/>
        </a:bodyPr>
        <a:lstStyle/>
        <a:p>
          <a:pPr marL="0" lvl="0" indent="0" algn="l" defTabSz="1466850">
            <a:lnSpc>
              <a:spcPct val="90000"/>
            </a:lnSpc>
            <a:spcBef>
              <a:spcPct val="0"/>
            </a:spcBef>
            <a:spcAft>
              <a:spcPct val="35000"/>
            </a:spcAft>
            <a:buNone/>
          </a:pPr>
          <a:r>
            <a:rPr lang="en-US" sz="3300" kern="1200" dirty="0">
              <a:latin typeface="Calibri" charset="0"/>
              <a:ea typeface="Calibri" charset="0"/>
              <a:cs typeface="Calibri" charset="0"/>
            </a:rPr>
            <a:t>How does purposeful planning help you attend to the components of </a:t>
          </a:r>
          <a:r>
            <a:rPr lang="en-US" sz="3300" i="1" kern="1200" dirty="0">
              <a:latin typeface="Calibri" charset="0"/>
              <a:ea typeface="Calibri" charset="0"/>
              <a:cs typeface="Calibri" charset="0"/>
            </a:rPr>
            <a:t>rigor</a:t>
          </a:r>
          <a:r>
            <a:rPr lang="en-US" sz="3300" kern="1200" dirty="0">
              <a:latin typeface="Calibri" charset="0"/>
              <a:ea typeface="Calibri" charset="0"/>
              <a:cs typeface="Calibri" charset="0"/>
            </a:rPr>
            <a:t>?</a:t>
          </a:r>
        </a:p>
      </dsp:txBody>
      <dsp:txXfrm rot="5400000">
        <a:off x="0" y="48128"/>
        <a:ext cx="5440680" cy="1892808"/>
      </dsp:txXfrm>
    </dsp:sp>
    <dsp:sp modelId="{37EABFC2-4265-2C45-B778-07881C566566}">
      <dsp:nvSpPr>
        <dsp:cNvPr id="0" name=""/>
        <dsp:cNvSpPr/>
      </dsp:nvSpPr>
      <dsp:spPr>
        <a:xfrm>
          <a:off x="5440680" y="46865"/>
          <a:ext cx="5440680" cy="2430012"/>
        </a:xfrm>
        <a:prstGeom prst="round1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4696" tIns="234696" rIns="234696" bIns="234696" numCol="1" spcCol="1270" anchor="ctr" anchorCtr="0">
          <a:noAutofit/>
        </a:bodyPr>
        <a:lstStyle/>
        <a:p>
          <a:pPr marL="0" lvl="0" indent="0" algn="l" defTabSz="1466850">
            <a:lnSpc>
              <a:spcPct val="90000"/>
            </a:lnSpc>
            <a:spcBef>
              <a:spcPct val="0"/>
            </a:spcBef>
            <a:spcAft>
              <a:spcPct val="35000"/>
            </a:spcAft>
            <a:buNone/>
          </a:pPr>
          <a:r>
            <a:rPr lang="en-US" sz="3300" kern="1200" dirty="0">
              <a:latin typeface="Calibri" charset="0"/>
              <a:ea typeface="Calibri" charset="0"/>
              <a:cs typeface="Calibri" charset="0"/>
            </a:rPr>
            <a:t>What specific instructional strategies did you focus on?</a:t>
          </a:r>
        </a:p>
      </dsp:txBody>
      <dsp:txXfrm>
        <a:off x="5440680" y="46865"/>
        <a:ext cx="5440680" cy="1822509"/>
      </dsp:txXfrm>
    </dsp:sp>
    <dsp:sp modelId="{0D91560C-2B98-B44F-96C4-2A282BCD70B5}">
      <dsp:nvSpPr>
        <dsp:cNvPr id="0" name=""/>
        <dsp:cNvSpPr/>
      </dsp:nvSpPr>
      <dsp:spPr>
        <a:xfrm rot="10800000">
          <a:off x="0" y="2523744"/>
          <a:ext cx="5440680" cy="2523744"/>
        </a:xfrm>
        <a:prstGeom prst="round1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4696" tIns="234696" rIns="234696" bIns="234696" numCol="1" spcCol="1270" anchor="ctr" anchorCtr="0">
          <a:noAutofit/>
        </a:bodyPr>
        <a:lstStyle/>
        <a:p>
          <a:pPr marL="0" lvl="0" indent="0" algn="l" defTabSz="1466850">
            <a:lnSpc>
              <a:spcPct val="90000"/>
            </a:lnSpc>
            <a:spcBef>
              <a:spcPct val="0"/>
            </a:spcBef>
            <a:spcAft>
              <a:spcPct val="35000"/>
            </a:spcAft>
            <a:buNone/>
          </a:pPr>
          <a:r>
            <a:rPr lang="en-US" sz="3300" kern="1200" dirty="0">
              <a:latin typeface="Calibri" charset="0"/>
              <a:ea typeface="Calibri" charset="0"/>
              <a:cs typeface="Calibri" charset="0"/>
            </a:rPr>
            <a:t>What changes did you make to the EngageNY lesson(s)? Why?</a:t>
          </a:r>
        </a:p>
      </dsp:txBody>
      <dsp:txXfrm rot="10800000">
        <a:off x="0" y="3154680"/>
        <a:ext cx="5440680" cy="1892808"/>
      </dsp:txXfrm>
    </dsp:sp>
    <dsp:sp modelId="{6CA8E9C5-4F51-EA4C-B581-82013CC202FE}">
      <dsp:nvSpPr>
        <dsp:cNvPr id="0" name=""/>
        <dsp:cNvSpPr/>
      </dsp:nvSpPr>
      <dsp:spPr>
        <a:xfrm rot="5400000">
          <a:off x="6899148" y="1065276"/>
          <a:ext cx="2523744" cy="5440680"/>
        </a:xfrm>
        <a:prstGeom prst="round1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4696" tIns="234696" rIns="234696" bIns="234696" numCol="1" spcCol="1270" anchor="ctr" anchorCtr="0">
          <a:noAutofit/>
        </a:bodyPr>
        <a:lstStyle/>
        <a:p>
          <a:pPr marL="0" lvl="0" indent="0" algn="l" defTabSz="1466850">
            <a:lnSpc>
              <a:spcPct val="90000"/>
            </a:lnSpc>
            <a:spcBef>
              <a:spcPct val="0"/>
            </a:spcBef>
            <a:spcAft>
              <a:spcPct val="35000"/>
            </a:spcAft>
            <a:buNone/>
          </a:pPr>
          <a:r>
            <a:rPr lang="en-US" sz="3300" kern="1200" dirty="0">
              <a:latin typeface="Calibri" charset="0"/>
              <a:ea typeface="Calibri" charset="0"/>
              <a:cs typeface="Calibri" charset="0"/>
            </a:rPr>
            <a:t>How did your conversation help determine a plan to fill gaps in learning?</a:t>
          </a:r>
        </a:p>
      </dsp:txBody>
      <dsp:txXfrm rot="-5400000">
        <a:off x="5440680" y="3154680"/>
        <a:ext cx="5440680" cy="1892808"/>
      </dsp:txXfrm>
    </dsp:sp>
    <dsp:sp modelId="{95DF9B1C-A31C-BF44-8376-2F786E696215}">
      <dsp:nvSpPr>
        <dsp:cNvPr id="0" name=""/>
        <dsp:cNvSpPr/>
      </dsp:nvSpPr>
      <dsp:spPr>
        <a:xfrm>
          <a:off x="3808476" y="1892808"/>
          <a:ext cx="3264408" cy="1261872"/>
        </a:xfrm>
        <a:prstGeom prst="roundRect">
          <a:avLst/>
        </a:prstGeom>
        <a:solidFill>
          <a:schemeClr val="dk2">
            <a:tint val="60000"/>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dirty="0">
              <a:solidFill>
                <a:schemeClr val="accent6">
                  <a:lumMod val="50000"/>
                </a:schemeClr>
              </a:solidFill>
              <a:latin typeface="Arial" panose="020B0604020202020204" pitchFamily="34" charset="0"/>
              <a:cs typeface="Arial" panose="020B0604020202020204" pitchFamily="34" charset="0"/>
            </a:rPr>
            <a:t>Points to Ponder</a:t>
          </a:r>
        </a:p>
      </dsp:txBody>
      <dsp:txXfrm>
        <a:off x="3870076" y="1954408"/>
        <a:ext cx="3141208" cy="113867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DBA6E3-B07C-4A4E-8F8C-7968B57FE483}">
      <dsp:nvSpPr>
        <dsp:cNvPr id="0" name=""/>
        <dsp:cNvSpPr/>
      </dsp:nvSpPr>
      <dsp:spPr>
        <a:xfrm>
          <a:off x="5524" y="0"/>
          <a:ext cx="5314248" cy="5069081"/>
        </a:xfrm>
        <a:prstGeom prst="roundRect">
          <a:avLst>
            <a:gd name="adj" fmla="val 10000"/>
          </a:avLst>
        </a:prstGeom>
        <a:solidFill>
          <a:schemeClr val="dk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167640" tIns="167640" rIns="167640" bIns="167640" numCol="1" spcCol="1270" anchor="ctr" anchorCtr="0">
          <a:noAutofit/>
        </a:bodyPr>
        <a:lstStyle/>
        <a:p>
          <a:pPr marL="0" lvl="0" indent="0" algn="l" defTabSz="1955800">
            <a:lnSpc>
              <a:spcPct val="90000"/>
            </a:lnSpc>
            <a:spcBef>
              <a:spcPct val="0"/>
            </a:spcBef>
            <a:spcAft>
              <a:spcPct val="35000"/>
            </a:spcAft>
            <a:buNone/>
          </a:pPr>
          <a:r>
            <a:rPr lang="en-US" sz="4400" kern="1200" dirty="0">
              <a:solidFill>
                <a:srgbClr val="1D1D1F"/>
              </a:solidFill>
              <a:latin typeface="Calibri" charset="0"/>
              <a:ea typeface="Calibri" charset="0"/>
              <a:cs typeface="Calibri" charset="0"/>
            </a:rPr>
            <a:t>Key ideas from research</a:t>
          </a:r>
        </a:p>
      </dsp:txBody>
      <dsp:txXfrm>
        <a:off x="5524" y="0"/>
        <a:ext cx="5314248" cy="1520724"/>
      </dsp:txXfrm>
    </dsp:sp>
    <dsp:sp modelId="{F10F9E04-1507-5842-A822-641D39C2271E}">
      <dsp:nvSpPr>
        <dsp:cNvPr id="0" name=""/>
        <dsp:cNvSpPr/>
      </dsp:nvSpPr>
      <dsp:spPr>
        <a:xfrm>
          <a:off x="536949" y="1522209"/>
          <a:ext cx="4251398" cy="1528397"/>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marL="0" lvl="0" indent="0" algn="l" defTabSz="1066800">
            <a:lnSpc>
              <a:spcPct val="90000"/>
            </a:lnSpc>
            <a:spcBef>
              <a:spcPct val="0"/>
            </a:spcBef>
            <a:spcAft>
              <a:spcPct val="35000"/>
            </a:spcAft>
            <a:buNone/>
          </a:pPr>
          <a:r>
            <a:rPr lang="en-US" sz="2400" b="0" i="0" kern="1200" dirty="0">
              <a:solidFill>
                <a:srgbClr val="1D1D1F"/>
              </a:solidFill>
              <a:latin typeface="Calibri" panose="020F0502020204030204" pitchFamily="34" charset="0"/>
              <a:ea typeface="Calibri" charset="0"/>
              <a:cs typeface="Calibri" panose="020F0502020204030204" pitchFamily="34" charset="0"/>
            </a:rPr>
            <a:t>People become smarter with time, effective effort, and persistence on challenging tasks</a:t>
          </a:r>
          <a:r>
            <a:rPr lang="en-US" sz="1800" b="0" i="0" kern="1200" dirty="0">
              <a:solidFill>
                <a:srgbClr val="1D1D1F"/>
              </a:solidFill>
              <a:latin typeface="Calibri" panose="020F0502020204030204" pitchFamily="34" charset="0"/>
              <a:cs typeface="Calibri" panose="020F0502020204030204" pitchFamily="34" charset="0"/>
            </a:rPr>
            <a:t>.</a:t>
          </a:r>
          <a:endParaRPr lang="en-US" sz="1800" kern="1200" dirty="0">
            <a:solidFill>
              <a:srgbClr val="1D1D1F"/>
            </a:solidFill>
            <a:latin typeface="Calibri" panose="020F0502020204030204" pitchFamily="34" charset="0"/>
            <a:cs typeface="Calibri" panose="020F0502020204030204" pitchFamily="34" charset="0"/>
          </a:endParaRPr>
        </a:p>
      </dsp:txBody>
      <dsp:txXfrm>
        <a:off x="581714" y="1566974"/>
        <a:ext cx="4161868" cy="1438867"/>
      </dsp:txXfrm>
    </dsp:sp>
    <dsp:sp modelId="{D776EBD9-063E-0D49-8424-E5FA86B234A3}">
      <dsp:nvSpPr>
        <dsp:cNvPr id="0" name=""/>
        <dsp:cNvSpPr/>
      </dsp:nvSpPr>
      <dsp:spPr>
        <a:xfrm>
          <a:off x="536949" y="3285744"/>
          <a:ext cx="4251398" cy="1528397"/>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marL="0" lvl="0" indent="0" algn="l" defTabSz="1066800">
            <a:lnSpc>
              <a:spcPct val="90000"/>
            </a:lnSpc>
            <a:spcBef>
              <a:spcPct val="0"/>
            </a:spcBef>
            <a:spcAft>
              <a:spcPct val="35000"/>
            </a:spcAft>
            <a:buNone/>
          </a:pPr>
          <a:r>
            <a:rPr lang="en-US" sz="2400" b="0" i="0" kern="1200" dirty="0">
              <a:solidFill>
                <a:srgbClr val="1D1D1F"/>
              </a:solidFill>
              <a:latin typeface="Calibri" charset="0"/>
              <a:ea typeface="Calibri" charset="0"/>
              <a:cs typeface="Calibri" charset="0"/>
            </a:rPr>
            <a:t>Planning, monitoring, and evaluating are metacognitive strategies that increase learning.</a:t>
          </a:r>
          <a:endParaRPr lang="en-US" sz="2400" kern="1200" dirty="0">
            <a:solidFill>
              <a:srgbClr val="1D1D1F"/>
            </a:solidFill>
            <a:latin typeface="Calibri" charset="0"/>
            <a:ea typeface="Calibri" charset="0"/>
            <a:cs typeface="Calibri" charset="0"/>
          </a:endParaRPr>
        </a:p>
      </dsp:txBody>
      <dsp:txXfrm>
        <a:off x="581714" y="3330509"/>
        <a:ext cx="4161868" cy="1438867"/>
      </dsp:txXfrm>
    </dsp:sp>
    <dsp:sp modelId="{896E266E-1827-E44C-B3FA-1A7202109C15}">
      <dsp:nvSpPr>
        <dsp:cNvPr id="0" name=""/>
        <dsp:cNvSpPr/>
      </dsp:nvSpPr>
      <dsp:spPr>
        <a:xfrm>
          <a:off x="5718341" y="0"/>
          <a:ext cx="5314248" cy="5069081"/>
        </a:xfrm>
        <a:prstGeom prst="roundRect">
          <a:avLst>
            <a:gd name="adj" fmla="val 10000"/>
          </a:avLst>
        </a:prstGeom>
        <a:solidFill>
          <a:schemeClr val="dk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167640" tIns="167640" rIns="167640" bIns="167640" numCol="1" spcCol="1270" anchor="ctr" anchorCtr="0">
          <a:noAutofit/>
        </a:bodyPr>
        <a:lstStyle/>
        <a:p>
          <a:pPr marL="0" lvl="0" indent="0" algn="l" defTabSz="1955800">
            <a:lnSpc>
              <a:spcPct val="90000"/>
            </a:lnSpc>
            <a:spcBef>
              <a:spcPct val="0"/>
            </a:spcBef>
            <a:spcAft>
              <a:spcPct val="35000"/>
            </a:spcAft>
            <a:buNone/>
          </a:pPr>
          <a:r>
            <a:rPr lang="en-US" sz="4400" kern="1200" dirty="0">
              <a:solidFill>
                <a:srgbClr val="1D1D1F"/>
              </a:solidFill>
              <a:latin typeface="Calibri" charset="0"/>
              <a:ea typeface="Calibri" charset="0"/>
              <a:cs typeface="Calibri" charset="0"/>
            </a:rPr>
            <a:t>Educator actions</a:t>
          </a:r>
        </a:p>
      </dsp:txBody>
      <dsp:txXfrm>
        <a:off x="5718341" y="0"/>
        <a:ext cx="5314248" cy="1520724"/>
      </dsp:txXfrm>
    </dsp:sp>
    <dsp:sp modelId="{1A881987-523D-9047-B4EA-F3588E1B5672}">
      <dsp:nvSpPr>
        <dsp:cNvPr id="0" name=""/>
        <dsp:cNvSpPr/>
      </dsp:nvSpPr>
      <dsp:spPr>
        <a:xfrm>
          <a:off x="6078583" y="1521976"/>
          <a:ext cx="4593763" cy="778977"/>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l" defTabSz="800100">
            <a:lnSpc>
              <a:spcPct val="90000"/>
            </a:lnSpc>
            <a:spcBef>
              <a:spcPct val="0"/>
            </a:spcBef>
            <a:spcAft>
              <a:spcPct val="35000"/>
            </a:spcAft>
            <a:buNone/>
          </a:pPr>
          <a:r>
            <a:rPr lang="en-US" sz="1800" b="0" i="0" kern="1200" dirty="0">
              <a:solidFill>
                <a:srgbClr val="1D1D1F"/>
              </a:solidFill>
              <a:latin typeface="Calibri" charset="0"/>
              <a:ea typeface="Calibri" charset="0"/>
              <a:cs typeface="Calibri" charset="0"/>
            </a:rPr>
            <a:t>Provide students with challenging academic tasks and effectively facilitate student persistence through struggle.</a:t>
          </a:r>
          <a:endParaRPr lang="en-US" sz="1800" kern="1200" dirty="0">
            <a:solidFill>
              <a:srgbClr val="1D1D1F"/>
            </a:solidFill>
            <a:latin typeface="Calibri" charset="0"/>
            <a:ea typeface="Calibri" charset="0"/>
            <a:cs typeface="Calibri" charset="0"/>
          </a:endParaRPr>
        </a:p>
      </dsp:txBody>
      <dsp:txXfrm>
        <a:off x="6101398" y="1544791"/>
        <a:ext cx="4548133" cy="733347"/>
      </dsp:txXfrm>
    </dsp:sp>
    <dsp:sp modelId="{AF36A18F-4089-3F46-9B95-D9C3499C7400}">
      <dsp:nvSpPr>
        <dsp:cNvPr id="0" name=""/>
        <dsp:cNvSpPr/>
      </dsp:nvSpPr>
      <dsp:spPr>
        <a:xfrm>
          <a:off x="6065510" y="2353055"/>
          <a:ext cx="4619909" cy="688327"/>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l" defTabSz="800100">
            <a:lnSpc>
              <a:spcPct val="90000"/>
            </a:lnSpc>
            <a:spcBef>
              <a:spcPct val="0"/>
            </a:spcBef>
            <a:spcAft>
              <a:spcPct val="35000"/>
            </a:spcAft>
            <a:buNone/>
          </a:pPr>
          <a:r>
            <a:rPr lang="en-US" sz="1800" b="0" i="0" kern="1200" dirty="0">
              <a:solidFill>
                <a:srgbClr val="1D1D1F"/>
              </a:solidFill>
              <a:latin typeface="Calibri" charset="0"/>
              <a:ea typeface="Calibri" charset="0"/>
              <a:cs typeface="Calibri" charset="0"/>
            </a:rPr>
            <a:t>Model for students that mistakes are part </a:t>
          </a:r>
          <a:r>
            <a:rPr lang="en-US" sz="1700" b="0" i="0" kern="1200" dirty="0">
              <a:solidFill>
                <a:srgbClr val="1D1D1F"/>
              </a:solidFill>
              <a:latin typeface="Calibri" charset="0"/>
              <a:ea typeface="Calibri" charset="0"/>
              <a:cs typeface="Calibri" charset="0"/>
            </a:rPr>
            <a:t>of</a:t>
          </a:r>
          <a:r>
            <a:rPr lang="en-US" sz="1800" b="0" i="0" kern="1200" dirty="0">
              <a:solidFill>
                <a:srgbClr val="1D1D1F"/>
              </a:solidFill>
              <a:latin typeface="Calibri" charset="0"/>
              <a:ea typeface="Calibri" charset="0"/>
              <a:cs typeface="Calibri" charset="0"/>
            </a:rPr>
            <a:t> learning and encourage students to take academic risks.</a:t>
          </a:r>
          <a:endParaRPr lang="en-US" sz="1800" kern="1200" dirty="0">
            <a:solidFill>
              <a:srgbClr val="1D1D1F"/>
            </a:solidFill>
            <a:latin typeface="Calibri" charset="0"/>
            <a:ea typeface="Calibri" charset="0"/>
            <a:cs typeface="Calibri" charset="0"/>
          </a:endParaRPr>
        </a:p>
      </dsp:txBody>
      <dsp:txXfrm>
        <a:off x="6085670" y="2373215"/>
        <a:ext cx="4579589" cy="648007"/>
      </dsp:txXfrm>
    </dsp:sp>
    <dsp:sp modelId="{68AAF7DC-3F3D-5542-AB5C-97121CC1018E}">
      <dsp:nvSpPr>
        <dsp:cNvPr id="0" name=""/>
        <dsp:cNvSpPr/>
      </dsp:nvSpPr>
      <dsp:spPr>
        <a:xfrm>
          <a:off x="6052458" y="3093485"/>
          <a:ext cx="4646013" cy="780948"/>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l" defTabSz="800100">
            <a:lnSpc>
              <a:spcPct val="90000"/>
            </a:lnSpc>
            <a:spcBef>
              <a:spcPct val="0"/>
            </a:spcBef>
            <a:spcAft>
              <a:spcPct val="35000"/>
            </a:spcAft>
            <a:buNone/>
          </a:pPr>
          <a:r>
            <a:rPr lang="en-US" sz="1800" b="0" i="0" kern="1200" dirty="0">
              <a:solidFill>
                <a:srgbClr val="1D1D1F"/>
              </a:solidFill>
              <a:latin typeface="Calibri" charset="0"/>
              <a:ea typeface="Calibri" charset="0"/>
              <a:cs typeface="Calibri" charset="0"/>
            </a:rPr>
            <a:t>Teach and reinforce the use of metacognitive strategies in a variety of problem situations.</a:t>
          </a:r>
          <a:endParaRPr lang="en-US" sz="1800" kern="1200" dirty="0">
            <a:solidFill>
              <a:srgbClr val="1D1D1F"/>
            </a:solidFill>
            <a:latin typeface="Calibri" charset="0"/>
            <a:ea typeface="Calibri" charset="0"/>
            <a:cs typeface="Calibri" charset="0"/>
          </a:endParaRPr>
        </a:p>
      </dsp:txBody>
      <dsp:txXfrm>
        <a:off x="6075331" y="3116358"/>
        <a:ext cx="4600267" cy="735202"/>
      </dsp:txXfrm>
    </dsp:sp>
    <dsp:sp modelId="{EDB3034F-98F8-3546-A614-CBAD5E370B61}">
      <dsp:nvSpPr>
        <dsp:cNvPr id="0" name=""/>
        <dsp:cNvSpPr/>
      </dsp:nvSpPr>
      <dsp:spPr>
        <a:xfrm>
          <a:off x="6065510" y="3926534"/>
          <a:ext cx="4619909" cy="887839"/>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l" defTabSz="800100">
            <a:lnSpc>
              <a:spcPct val="90000"/>
            </a:lnSpc>
            <a:spcBef>
              <a:spcPct val="0"/>
            </a:spcBef>
            <a:spcAft>
              <a:spcPct val="35000"/>
            </a:spcAft>
            <a:buNone/>
          </a:pPr>
          <a:r>
            <a:rPr lang="en-US" sz="1800" kern="1200" dirty="0">
              <a:solidFill>
                <a:srgbClr val="1D1D1F"/>
              </a:solidFill>
              <a:latin typeface="Calibri" charset="0"/>
              <a:ea typeface="Calibri" charset="0"/>
              <a:cs typeface="Calibri" charset="0"/>
            </a:rPr>
            <a:t>Provide feedback to students on using and developing problem-solving and personal strategies.</a:t>
          </a:r>
        </a:p>
      </dsp:txBody>
      <dsp:txXfrm>
        <a:off x="6091514" y="3952538"/>
        <a:ext cx="4567901" cy="83583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477333-B6F3-134C-9030-50A572CAD3B5}">
      <dsp:nvSpPr>
        <dsp:cNvPr id="0" name=""/>
        <dsp:cNvSpPr/>
      </dsp:nvSpPr>
      <dsp:spPr>
        <a:xfrm>
          <a:off x="0" y="0"/>
          <a:ext cx="9758680" cy="1371600"/>
        </a:xfrm>
        <a:prstGeom prst="roundRect">
          <a:avLst>
            <a:gd name="adj" fmla="val 10000"/>
          </a:avLst>
        </a:prstGeom>
        <a:solidFill>
          <a:schemeClr val="accent5">
            <a:lumMod val="75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28600" tIns="228600" rIns="228600" bIns="228600" numCol="1" spcCol="1270" anchor="ctr" anchorCtr="0">
          <a:noAutofit/>
        </a:bodyPr>
        <a:lstStyle/>
        <a:p>
          <a:pPr marL="0" lvl="0" indent="0" algn="l" defTabSz="2667000">
            <a:lnSpc>
              <a:spcPct val="90000"/>
            </a:lnSpc>
            <a:spcBef>
              <a:spcPct val="0"/>
            </a:spcBef>
            <a:spcAft>
              <a:spcPct val="35000"/>
            </a:spcAft>
            <a:buNone/>
          </a:pPr>
          <a:r>
            <a:rPr lang="en-US" sz="6000" kern="1200" dirty="0">
              <a:latin typeface="Calibri"/>
              <a:cs typeface="Calibri"/>
            </a:rPr>
            <a:t>What?</a:t>
          </a:r>
        </a:p>
      </dsp:txBody>
      <dsp:txXfrm>
        <a:off x="40173" y="40173"/>
        <a:ext cx="8278616" cy="1291254"/>
      </dsp:txXfrm>
    </dsp:sp>
    <dsp:sp modelId="{8304BF00-497E-AF4D-B737-D4E75CE18061}">
      <dsp:nvSpPr>
        <dsp:cNvPr id="0" name=""/>
        <dsp:cNvSpPr/>
      </dsp:nvSpPr>
      <dsp:spPr>
        <a:xfrm>
          <a:off x="861059" y="1600199"/>
          <a:ext cx="9758680" cy="1371600"/>
        </a:xfrm>
        <a:prstGeom prst="roundRect">
          <a:avLst>
            <a:gd name="adj" fmla="val 10000"/>
          </a:avLst>
        </a:prstGeom>
        <a:solidFill>
          <a:schemeClr val="accent5">
            <a:lumMod val="75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28600" tIns="228600" rIns="228600" bIns="228600" numCol="1" spcCol="1270" anchor="ctr" anchorCtr="0">
          <a:noAutofit/>
        </a:bodyPr>
        <a:lstStyle/>
        <a:p>
          <a:pPr marL="0" lvl="0" indent="0" algn="l" defTabSz="2667000">
            <a:lnSpc>
              <a:spcPct val="90000"/>
            </a:lnSpc>
            <a:spcBef>
              <a:spcPct val="0"/>
            </a:spcBef>
            <a:spcAft>
              <a:spcPct val="35000"/>
            </a:spcAft>
            <a:buNone/>
          </a:pPr>
          <a:r>
            <a:rPr lang="en-US" sz="6000" kern="1200" dirty="0">
              <a:latin typeface="Calibri"/>
              <a:cs typeface="Calibri"/>
            </a:rPr>
            <a:t>So What?</a:t>
          </a:r>
        </a:p>
      </dsp:txBody>
      <dsp:txXfrm>
        <a:off x="901232" y="1640372"/>
        <a:ext cx="7925734" cy="1291254"/>
      </dsp:txXfrm>
    </dsp:sp>
    <dsp:sp modelId="{66630503-D245-394F-9D41-4B751395D6C2}">
      <dsp:nvSpPr>
        <dsp:cNvPr id="0" name=""/>
        <dsp:cNvSpPr/>
      </dsp:nvSpPr>
      <dsp:spPr>
        <a:xfrm>
          <a:off x="1722119" y="3200399"/>
          <a:ext cx="9758680" cy="1371600"/>
        </a:xfrm>
        <a:prstGeom prst="roundRect">
          <a:avLst>
            <a:gd name="adj" fmla="val 10000"/>
          </a:avLst>
        </a:prstGeom>
        <a:solidFill>
          <a:schemeClr val="accent5">
            <a:lumMod val="75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28600" tIns="228600" rIns="228600" bIns="228600" numCol="1" spcCol="1270" anchor="ctr" anchorCtr="0">
          <a:noAutofit/>
        </a:bodyPr>
        <a:lstStyle/>
        <a:p>
          <a:pPr marL="0" lvl="0" indent="0" algn="l" defTabSz="2667000">
            <a:lnSpc>
              <a:spcPct val="90000"/>
            </a:lnSpc>
            <a:spcBef>
              <a:spcPct val="0"/>
            </a:spcBef>
            <a:spcAft>
              <a:spcPct val="35000"/>
            </a:spcAft>
            <a:buNone/>
          </a:pPr>
          <a:r>
            <a:rPr lang="en-US" sz="6000" kern="1200" dirty="0">
              <a:latin typeface="Calibri"/>
              <a:cs typeface="Calibri"/>
            </a:rPr>
            <a:t>Now What?</a:t>
          </a:r>
        </a:p>
      </dsp:txBody>
      <dsp:txXfrm>
        <a:off x="1762292" y="3240572"/>
        <a:ext cx="7925734" cy="1291254"/>
      </dsp:txXfrm>
    </dsp:sp>
    <dsp:sp modelId="{E22CBE8C-74DE-244E-AD22-80CC2A562A7C}">
      <dsp:nvSpPr>
        <dsp:cNvPr id="0" name=""/>
        <dsp:cNvSpPr/>
      </dsp:nvSpPr>
      <dsp:spPr>
        <a:xfrm>
          <a:off x="8867140" y="1040130"/>
          <a:ext cx="891540" cy="891540"/>
        </a:xfrm>
        <a:prstGeom prst="downArrow">
          <a:avLst>
            <a:gd name="adj1" fmla="val 55000"/>
            <a:gd name="adj2" fmla="val 45000"/>
          </a:avLst>
        </a:prstGeom>
        <a:solidFill>
          <a:schemeClr val="accent6">
            <a:alpha val="90000"/>
            <a:tint val="40000"/>
            <a:hueOff val="0"/>
            <a:satOff val="0"/>
            <a:lumOff val="0"/>
            <a:alphaOff val="0"/>
          </a:schemeClr>
        </a:solidFill>
        <a:ln w="6350" cap="flat" cmpd="sng" algn="ctr">
          <a:solidFill>
            <a:schemeClr val="accent6">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dirty="0"/>
        </a:p>
      </dsp:txBody>
      <dsp:txXfrm>
        <a:off x="9067736" y="1040130"/>
        <a:ext cx="490348" cy="670884"/>
      </dsp:txXfrm>
    </dsp:sp>
    <dsp:sp modelId="{24B11C90-A77F-0E44-A483-B4BC475E678D}">
      <dsp:nvSpPr>
        <dsp:cNvPr id="0" name=""/>
        <dsp:cNvSpPr/>
      </dsp:nvSpPr>
      <dsp:spPr>
        <a:xfrm>
          <a:off x="9728200" y="2631186"/>
          <a:ext cx="891540" cy="891540"/>
        </a:xfrm>
        <a:prstGeom prst="downArrow">
          <a:avLst>
            <a:gd name="adj1" fmla="val 55000"/>
            <a:gd name="adj2" fmla="val 45000"/>
          </a:avLst>
        </a:prstGeom>
        <a:solidFill>
          <a:schemeClr val="accent6">
            <a:alpha val="90000"/>
            <a:tint val="40000"/>
            <a:hueOff val="0"/>
            <a:satOff val="0"/>
            <a:lumOff val="0"/>
            <a:alphaOff val="0"/>
          </a:schemeClr>
        </a:solidFill>
        <a:ln w="6350" cap="flat" cmpd="sng" algn="ctr">
          <a:solidFill>
            <a:schemeClr val="accent6">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dirty="0"/>
        </a:p>
      </dsp:txBody>
      <dsp:txXfrm>
        <a:off x="9928796" y="2631186"/>
        <a:ext cx="490348" cy="670884"/>
      </dsp:txXfrm>
    </dsp:sp>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8.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739243" y="179614"/>
            <a:ext cx="2971800" cy="458788"/>
          </a:xfrm>
          <a:prstGeom prst="rect">
            <a:avLst/>
          </a:prstGeom>
        </p:spPr>
        <p:txBody>
          <a:bodyPr vert="horz" lIns="91440" tIns="45720" rIns="91440" bIns="45720" rtlCol="0"/>
          <a:lstStyle>
            <a:lvl1pPr algn="l">
              <a:defRPr sz="1200"/>
            </a:lvl1pPr>
          </a:lstStyle>
          <a:p>
            <a:pPr algn="r"/>
            <a:r>
              <a:rPr lang="en-US" sz="1000" dirty="0">
                <a:latin typeface="Arial"/>
                <a:cs typeface="Arial"/>
              </a:rPr>
              <a:t>LDOE: Math Content</a:t>
            </a:r>
          </a:p>
          <a:p>
            <a:pPr algn="r"/>
            <a:r>
              <a:rPr lang="en-US" sz="1000" dirty="0">
                <a:latin typeface="Arial"/>
                <a:cs typeface="Arial"/>
              </a:rPr>
              <a:t>Grades K–5, Module 4</a:t>
            </a:r>
          </a:p>
        </p:txBody>
      </p:sp>
      <p:sp>
        <p:nvSpPr>
          <p:cNvPr id="4" name="Footer Placeholder 3"/>
          <p:cNvSpPr>
            <a:spLocks noGrp="1"/>
          </p:cNvSpPr>
          <p:nvPr>
            <p:ph type="ftr" sz="quarter" idx="2"/>
          </p:nvPr>
        </p:nvSpPr>
        <p:spPr>
          <a:xfrm>
            <a:off x="163285" y="8470561"/>
            <a:ext cx="2971800" cy="458787"/>
          </a:xfrm>
          <a:prstGeom prst="rect">
            <a:avLst/>
          </a:prstGeom>
        </p:spPr>
        <p:txBody>
          <a:bodyPr vert="horz" lIns="91440" tIns="45720" rIns="91440" bIns="45720" rtlCol="0" anchor="b"/>
          <a:lstStyle>
            <a:lvl1pPr algn="l">
              <a:defRPr sz="1200"/>
            </a:lvl1pPr>
          </a:lstStyle>
          <a:p>
            <a:r>
              <a:rPr lang="en-US" sz="1000" dirty="0">
                <a:latin typeface="Arial"/>
                <a:cs typeface="Arial"/>
              </a:rPr>
              <a:t>The Charles A. Dana Center at</a:t>
            </a:r>
            <a:br>
              <a:rPr lang="en-US" sz="1000" dirty="0">
                <a:latin typeface="Arial"/>
                <a:cs typeface="Arial"/>
              </a:rPr>
            </a:br>
            <a:r>
              <a:rPr lang="en-US" sz="1000" dirty="0">
                <a:latin typeface="Arial"/>
                <a:cs typeface="Arial"/>
              </a:rPr>
              <a:t>The University of Texas at Austin </a:t>
            </a:r>
          </a:p>
        </p:txBody>
      </p:sp>
      <p:sp>
        <p:nvSpPr>
          <p:cNvPr id="5" name="Slide Number Placeholder 4"/>
          <p:cNvSpPr>
            <a:spLocks noGrp="1"/>
          </p:cNvSpPr>
          <p:nvPr>
            <p:ph type="sldNum" sz="quarter" idx="3"/>
          </p:nvPr>
        </p:nvSpPr>
        <p:spPr>
          <a:xfrm>
            <a:off x="3886200" y="8470561"/>
            <a:ext cx="2971800" cy="458787"/>
          </a:xfrm>
          <a:prstGeom prst="rect">
            <a:avLst/>
          </a:prstGeom>
        </p:spPr>
        <p:txBody>
          <a:bodyPr vert="horz" lIns="91440" tIns="45720" rIns="91440" bIns="45720" rtlCol="0" anchor="b"/>
          <a:lstStyle>
            <a:lvl1pPr algn="r">
              <a:defRPr sz="1200"/>
            </a:lvl1pPr>
          </a:lstStyle>
          <a:p>
            <a:r>
              <a:rPr lang="en-US" sz="1000" dirty="0">
                <a:latin typeface="Arial"/>
                <a:cs typeface="Arial"/>
              </a:rPr>
              <a:t>P-00.</a:t>
            </a:r>
            <a:fld id="{B901159D-6777-DF4B-A176-7DE4ABF5E297}" type="slidenum">
              <a:rPr lang="en-US" sz="1000" smtClean="0">
                <a:latin typeface="Arial"/>
                <a:cs typeface="Arial"/>
              </a:rPr>
              <a:t>‹#›</a:t>
            </a:fld>
            <a:endParaRPr lang="en-US" sz="1000" dirty="0">
              <a:latin typeface="Arial"/>
              <a:cs typeface="Arial"/>
            </a:endParaRPr>
          </a:p>
        </p:txBody>
      </p:sp>
    </p:spTree>
    <p:extLst>
      <p:ext uri="{BB962C8B-B14F-4D97-AF65-F5344CB8AC3E}">
        <p14:creationId xmlns:p14="http://schemas.microsoft.com/office/powerpoint/2010/main" val="1306351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656F2-F465-8249-B72B-B906401BFFC6}" type="datetimeFigureOut">
              <a:rPr lang="en-US" smtClean="0"/>
              <a:t>11/9/18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25DA3-A274-D349-A373-1D0D30C163E5}" type="slidenum">
              <a:rPr lang="en-US" smtClean="0"/>
              <a:t>‹#›</a:t>
            </a:fld>
            <a:endParaRPr lang="en-US" dirty="0"/>
          </a:p>
        </p:txBody>
      </p:sp>
    </p:spTree>
    <p:extLst>
      <p:ext uri="{BB962C8B-B14F-4D97-AF65-F5344CB8AC3E}">
        <p14:creationId xmlns:p14="http://schemas.microsoft.com/office/powerpoint/2010/main" val="1455128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thinkstockphotos.com/search/2/image?artist=Chad+Baker/Jason+Reed/Ryan+McVay&amp;family=creativ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thinkstockphotos.com/search/2/image?artist=kraphix&amp;family=creative"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thinkstockphotos.com/search/2/image?artist=kraphix&amp;family=creative"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thinkstockphotos.com/search/2/image?artist=Creatas&amp;family=creative"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thinkstockphotos.com/search/2/image?artist=undefined+undefined&amp;family=creative"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thinkstockphotos.com/search/2/image?artist=Creatas+Images&amp;family=creative"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a:t>
            </a:fld>
            <a:endParaRPr lang="en-US" dirty="0"/>
          </a:p>
        </p:txBody>
      </p:sp>
    </p:spTree>
    <p:extLst>
      <p:ext uri="{BB962C8B-B14F-4D97-AF65-F5344CB8AC3E}">
        <p14:creationId xmlns:p14="http://schemas.microsoft.com/office/powerpoint/2010/main" val="2584831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a:t>
            </a:fld>
            <a:endParaRPr lang="en-US" dirty="0"/>
          </a:p>
        </p:txBody>
      </p:sp>
    </p:spTree>
    <p:extLst>
      <p:ext uri="{BB962C8B-B14F-4D97-AF65-F5344CB8AC3E}">
        <p14:creationId xmlns:p14="http://schemas.microsoft.com/office/powerpoint/2010/main" val="37858312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a:t>
            </a:fld>
            <a:endParaRPr lang="en-US" dirty="0"/>
          </a:p>
        </p:txBody>
      </p:sp>
    </p:spTree>
    <p:extLst>
      <p:ext uri="{BB962C8B-B14F-4D97-AF65-F5344CB8AC3E}">
        <p14:creationId xmlns:p14="http://schemas.microsoft.com/office/powerpoint/2010/main" val="2106202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a:t>
            </a:fld>
            <a:endParaRPr lang="en-US" dirty="0"/>
          </a:p>
        </p:txBody>
      </p:sp>
    </p:spTree>
    <p:extLst>
      <p:ext uri="{BB962C8B-B14F-4D97-AF65-F5344CB8AC3E}">
        <p14:creationId xmlns:p14="http://schemas.microsoft.com/office/powerpoint/2010/main" val="901592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a:t>
            </a:fld>
            <a:endParaRPr lang="en-US" dirty="0"/>
          </a:p>
        </p:txBody>
      </p:sp>
    </p:spTree>
    <p:extLst>
      <p:ext uri="{BB962C8B-B14F-4D97-AF65-F5344CB8AC3E}">
        <p14:creationId xmlns:p14="http://schemas.microsoft.com/office/powerpoint/2010/main" val="12113677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a:t>
            </a:fld>
            <a:endParaRPr lang="en-US" dirty="0"/>
          </a:p>
        </p:txBody>
      </p:sp>
    </p:spTree>
    <p:extLst>
      <p:ext uri="{BB962C8B-B14F-4D97-AF65-F5344CB8AC3E}">
        <p14:creationId xmlns:p14="http://schemas.microsoft.com/office/powerpoint/2010/main" val="9832887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58975" y="511175"/>
            <a:ext cx="2884488" cy="1622425"/>
          </a:xfrm>
        </p:spPr>
      </p:sp>
      <p:sp>
        <p:nvSpPr>
          <p:cNvPr id="3" name="Notes Placeholder 2"/>
          <p:cNvSpPr>
            <a:spLocks noGrp="1"/>
          </p:cNvSpPr>
          <p:nvPr>
            <p:ph type="body" idx="1"/>
          </p:nvPr>
        </p:nvSpPr>
        <p:spPr>
          <a:xfrm>
            <a:off x="658368" y="2133599"/>
            <a:ext cx="5486400" cy="6714067"/>
          </a:xfrm>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15</a:t>
            </a:fld>
            <a:endParaRPr lang="en-US" dirty="0"/>
          </a:p>
        </p:txBody>
      </p:sp>
    </p:spTree>
    <p:extLst>
      <p:ext uri="{BB962C8B-B14F-4D97-AF65-F5344CB8AC3E}">
        <p14:creationId xmlns:p14="http://schemas.microsoft.com/office/powerpoint/2010/main" val="10321230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95463" y="660400"/>
            <a:ext cx="3267075" cy="1838325"/>
          </a:xfrm>
        </p:spPr>
      </p:sp>
      <p:sp>
        <p:nvSpPr>
          <p:cNvPr id="3" name="Notes Placeholder 2"/>
          <p:cNvSpPr>
            <a:spLocks noGrp="1"/>
          </p:cNvSpPr>
          <p:nvPr>
            <p:ph type="body" idx="1"/>
          </p:nvPr>
        </p:nvSpPr>
        <p:spPr>
          <a:xfrm>
            <a:off x="685800" y="2857500"/>
            <a:ext cx="5486400" cy="5143500"/>
          </a:xfrm>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16</a:t>
            </a:fld>
            <a:endParaRPr lang="en-US" dirty="0"/>
          </a:p>
        </p:txBody>
      </p:sp>
    </p:spTree>
    <p:extLst>
      <p:ext uri="{BB962C8B-B14F-4D97-AF65-F5344CB8AC3E}">
        <p14:creationId xmlns:p14="http://schemas.microsoft.com/office/powerpoint/2010/main" val="13779606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17</a:t>
            </a:fld>
            <a:endParaRPr lang="en-US" dirty="0"/>
          </a:p>
        </p:txBody>
      </p:sp>
    </p:spTree>
    <p:extLst>
      <p:ext uri="{BB962C8B-B14F-4D97-AF65-F5344CB8AC3E}">
        <p14:creationId xmlns:p14="http://schemas.microsoft.com/office/powerpoint/2010/main" val="40334706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18</a:t>
            </a:fld>
            <a:endParaRPr lang="en-US" dirty="0"/>
          </a:p>
        </p:txBody>
      </p:sp>
    </p:spTree>
    <p:extLst>
      <p:ext uri="{BB962C8B-B14F-4D97-AF65-F5344CB8AC3E}">
        <p14:creationId xmlns:p14="http://schemas.microsoft.com/office/powerpoint/2010/main" val="1060263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Shape 54"/>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dirty="0"/>
          </a:p>
        </p:txBody>
      </p:sp>
      <p:sp>
        <p:nvSpPr>
          <p:cNvPr id="55" name="Shape 5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08674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Shape 46"/>
          <p:cNvSpPr txBox="1">
            <a:spLocks noGrp="1"/>
          </p:cNvSpPr>
          <p:nvPr>
            <p:ph type="body" idx="1"/>
          </p:nvPr>
        </p:nvSpPr>
        <p:spPr>
          <a:xfrm>
            <a:off x="685800" y="4036483"/>
            <a:ext cx="5486399" cy="5014384"/>
          </a:xfrm>
          <a:prstGeom prst="rect">
            <a:avLst/>
          </a:prstGeom>
        </p:spPr>
        <p:txBody>
          <a:bodyPr wrap="square" lIns="91425" tIns="91425" rIns="91425" bIns="91425" anchor="t" anchorCtr="0">
            <a:noAutofit/>
          </a:bodyPr>
          <a:lstStyle/>
          <a:p>
            <a:pPr lvl="0">
              <a:spcBef>
                <a:spcPts val="0"/>
              </a:spcBef>
              <a:buNone/>
            </a:pPr>
            <a:r>
              <a:rPr lang="en-US" dirty="0"/>
              <a:t>Image</a:t>
            </a:r>
            <a:r>
              <a:rPr lang="en-US" baseline="0" dirty="0"/>
              <a:t> c</a:t>
            </a:r>
            <a:r>
              <a:rPr lang="en-US" dirty="0"/>
              <a:t>redit: </a:t>
            </a:r>
            <a:r>
              <a:rPr lang="en-US" u="sng" dirty="0">
                <a:solidFill>
                  <a:schemeClr val="dk1"/>
                </a:solidFill>
                <a:ea typeface="Calibri"/>
                <a:cs typeface="Calibri"/>
                <a:sym typeface="Calibri"/>
                <a:hlinkClick r:id="rId3"/>
              </a:rPr>
              <a:t>Chad Baker/Jason Reed/Ryan McVay</a:t>
            </a:r>
            <a:endParaRPr lang="en-US" u="sng" dirty="0">
              <a:solidFill>
                <a:schemeClr val="dk1"/>
              </a:solidFill>
              <a:ea typeface="Calibri"/>
              <a:cs typeface="Calibri"/>
              <a:sym typeface="Calibri"/>
            </a:endParaRPr>
          </a:p>
          <a:p>
            <a:pPr lvl="0">
              <a:spcBef>
                <a:spcPts val="0"/>
              </a:spcBef>
              <a:buNone/>
            </a:pPr>
            <a:r>
              <a:rPr lang="en-US" dirty="0"/>
              <a:t>Item number:AA014176</a:t>
            </a:r>
          </a:p>
          <a:p>
            <a:pPr lvl="0">
              <a:spcBef>
                <a:spcPts val="0"/>
              </a:spcBef>
              <a:buNone/>
            </a:pPr>
            <a:r>
              <a:rPr lang="en-US" dirty="0"/>
              <a:t>Collection:Photodisc</a:t>
            </a:r>
          </a:p>
          <a:p>
            <a:pPr lvl="0">
              <a:spcBef>
                <a:spcPts val="0"/>
              </a:spcBef>
              <a:buNone/>
            </a:pPr>
            <a:endParaRPr lang="en-US" dirty="0"/>
          </a:p>
        </p:txBody>
      </p:sp>
      <p:sp>
        <p:nvSpPr>
          <p:cNvPr id="47" name="Shape 47"/>
          <p:cNvSpPr>
            <a:spLocks noGrp="1" noRot="1" noChangeAspect="1"/>
          </p:cNvSpPr>
          <p:nvPr>
            <p:ph type="sldImg" idx="2"/>
          </p:nvPr>
        </p:nvSpPr>
        <p:spPr>
          <a:xfrm>
            <a:off x="881063" y="1143000"/>
            <a:ext cx="4884737" cy="27479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69151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Shape 54"/>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dirty="0"/>
          </a:p>
        </p:txBody>
      </p:sp>
      <p:sp>
        <p:nvSpPr>
          <p:cNvPr id="55" name="Shape 5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397299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dirty="0"/>
          </a:p>
        </p:txBody>
      </p:sp>
      <p:sp>
        <p:nvSpPr>
          <p:cNvPr id="97" name="Shape 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87105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22</a:t>
            </a:fld>
            <a:endParaRPr lang="en-US" dirty="0"/>
          </a:p>
        </p:txBody>
      </p:sp>
    </p:spTree>
    <p:extLst>
      <p:ext uri="{BB962C8B-B14F-4D97-AF65-F5344CB8AC3E}">
        <p14:creationId xmlns:p14="http://schemas.microsoft.com/office/powerpoint/2010/main" val="173952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23</a:t>
            </a:fld>
            <a:endParaRPr lang="en-US" dirty="0"/>
          </a:p>
        </p:txBody>
      </p:sp>
    </p:spTree>
    <p:extLst>
      <p:ext uri="{BB962C8B-B14F-4D97-AF65-F5344CB8AC3E}">
        <p14:creationId xmlns:p14="http://schemas.microsoft.com/office/powerpoint/2010/main" val="2555522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82600"/>
            <a:ext cx="4114800" cy="2314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solidFill>
                  <a:prstClr val="black"/>
                </a:solidFill>
                <a:latin typeface="Calibri"/>
              </a:rPr>
              <a:pPr/>
              <a:t>24</a:t>
            </a:fld>
            <a:endParaRPr lang="en-US" dirty="0">
              <a:solidFill>
                <a:prstClr val="black"/>
              </a:solidFill>
              <a:latin typeface="Calibri"/>
            </a:endParaRPr>
          </a:p>
        </p:txBody>
      </p:sp>
    </p:spTree>
    <p:extLst>
      <p:ext uri="{BB962C8B-B14F-4D97-AF65-F5344CB8AC3E}">
        <p14:creationId xmlns:p14="http://schemas.microsoft.com/office/powerpoint/2010/main" val="3329178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76250"/>
            <a:ext cx="4114800" cy="2316163"/>
          </a:xfrm>
        </p:spPr>
      </p:sp>
      <p:sp>
        <p:nvSpPr>
          <p:cNvPr id="3" name="Notes Placeholder 2"/>
          <p:cNvSpPr>
            <a:spLocks noGrp="1"/>
          </p:cNvSpPr>
          <p:nvPr>
            <p:ph type="body" idx="1"/>
          </p:nvPr>
        </p:nvSpPr>
        <p:spPr>
          <a:xfrm>
            <a:off x="594360" y="2814661"/>
            <a:ext cx="5669280" cy="5669280"/>
          </a:xfrm>
        </p:spPr>
        <p:txBody>
          <a:bodyPr/>
          <a:lstStyle/>
          <a:p>
            <a:pPr>
              <a:spcBef>
                <a:spcPts val="0"/>
              </a:spcBef>
              <a:spcAft>
                <a:spcPts val="0"/>
              </a:spcAft>
            </a:pPr>
            <a:endParaRPr lang="en-US" dirty="0">
              <a:ea typeface="Times New Roman"/>
            </a:endParaRPr>
          </a:p>
        </p:txBody>
      </p:sp>
      <p:sp>
        <p:nvSpPr>
          <p:cNvPr id="6" name="Slide Number Placeholder 5"/>
          <p:cNvSpPr>
            <a:spLocks noGrp="1"/>
          </p:cNvSpPr>
          <p:nvPr>
            <p:ph type="sldNum" sz="quarter" idx="10"/>
          </p:nvPr>
        </p:nvSpPr>
        <p:spPr/>
        <p:txBody>
          <a:bodyPr/>
          <a:lstStyle/>
          <a:p>
            <a:fld id="{3F61FD6A-3D09-934A-9C7D-CE8620493F60}" type="slidenum">
              <a:rPr lang="en-US" smtClean="0"/>
              <a:t>25</a:t>
            </a:fld>
            <a:endParaRPr lang="en-US" dirty="0"/>
          </a:p>
        </p:txBody>
      </p:sp>
    </p:spTree>
    <p:extLst>
      <p:ext uri="{BB962C8B-B14F-4D97-AF65-F5344CB8AC3E}">
        <p14:creationId xmlns:p14="http://schemas.microsoft.com/office/powerpoint/2010/main" val="21037778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82600"/>
            <a:ext cx="4114800" cy="2314575"/>
          </a:xfrm>
        </p:spPr>
      </p:sp>
      <p:sp>
        <p:nvSpPr>
          <p:cNvPr id="3" name="Notes Placeholder 2"/>
          <p:cNvSpPr>
            <a:spLocks noGrp="1"/>
          </p:cNvSpPr>
          <p:nvPr>
            <p:ph type="body" idx="1"/>
          </p:nvPr>
        </p:nvSpPr>
        <p:spPr/>
        <p:txBody>
          <a:bodyPr/>
          <a:lstStyle/>
          <a:p>
            <a:r>
              <a:rPr lang="en-US" dirty="0"/>
              <a:t>Credit: </a:t>
            </a:r>
            <a:r>
              <a:rPr lang="en-US" sz="1200" u="none" strike="noStrike" kern="1200" dirty="0">
                <a:solidFill>
                  <a:schemeClr val="tx1"/>
                </a:solidFill>
                <a:effectLst/>
                <a:latin typeface="+mn-lt"/>
                <a:ea typeface="+mn-ea"/>
                <a:cs typeface="+mn-cs"/>
                <a:hlinkClick r:id="rId3"/>
              </a:rPr>
              <a:t>kraphix</a:t>
            </a:r>
            <a:endParaRPr lang="en-US" sz="1200" u="none" strike="noStrike" kern="1200" dirty="0">
              <a:solidFill>
                <a:schemeClr val="tx1"/>
              </a:solidFill>
              <a:effectLst/>
              <a:latin typeface="+mn-lt"/>
              <a:ea typeface="+mn-ea"/>
              <a:cs typeface="+mn-cs"/>
            </a:endParaRPr>
          </a:p>
          <a:p>
            <a:r>
              <a:rPr lang="en-US" dirty="0"/>
              <a:t>Item number:519582328</a:t>
            </a:r>
          </a:p>
          <a:p>
            <a:r>
              <a:rPr lang="en-US" dirty="0"/>
              <a:t>Collection: iStock</a:t>
            </a:r>
          </a:p>
        </p:txBody>
      </p:sp>
      <p:sp>
        <p:nvSpPr>
          <p:cNvPr id="4" name="Slide Number Placeholder 3"/>
          <p:cNvSpPr>
            <a:spLocks noGrp="1"/>
          </p:cNvSpPr>
          <p:nvPr>
            <p:ph type="sldNum" sz="quarter" idx="10"/>
          </p:nvPr>
        </p:nvSpPr>
        <p:spPr/>
        <p:txBody>
          <a:bodyPr/>
          <a:lstStyle/>
          <a:p>
            <a:fld id="{86425DA3-A274-D349-A373-1D0D30C163E5}" type="slidenum">
              <a:rPr lang="en-US" smtClean="0"/>
              <a:t>26</a:t>
            </a:fld>
            <a:endParaRPr lang="en-US" dirty="0"/>
          </a:p>
        </p:txBody>
      </p:sp>
    </p:spTree>
    <p:extLst>
      <p:ext uri="{BB962C8B-B14F-4D97-AF65-F5344CB8AC3E}">
        <p14:creationId xmlns:p14="http://schemas.microsoft.com/office/powerpoint/2010/main" val="5706066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82600"/>
            <a:ext cx="4114800" cy="2314575"/>
          </a:xfrm>
        </p:spPr>
      </p:sp>
      <p:sp>
        <p:nvSpPr>
          <p:cNvPr id="3" name="Notes Placeholder 2"/>
          <p:cNvSpPr>
            <a:spLocks noGrp="1"/>
          </p:cNvSpPr>
          <p:nvPr>
            <p:ph type="body" idx="1"/>
          </p:nvPr>
        </p:nvSpPr>
        <p:spPr/>
        <p:txBody>
          <a:bodyPr/>
          <a:lstStyle/>
          <a:p>
            <a:r>
              <a:rPr lang="en-US" dirty="0"/>
              <a:t>Credit: </a:t>
            </a:r>
            <a:r>
              <a:rPr lang="en-US" sz="1200" u="none" strike="noStrike" kern="1200" dirty="0">
                <a:solidFill>
                  <a:schemeClr val="tx1"/>
                </a:solidFill>
                <a:effectLst/>
                <a:latin typeface="+mn-lt"/>
                <a:ea typeface="+mn-ea"/>
                <a:cs typeface="+mn-cs"/>
                <a:hlinkClick r:id="rId3"/>
              </a:rPr>
              <a:t>kraphix</a:t>
            </a:r>
            <a:endParaRPr lang="en-US" sz="1200" u="none" strike="noStrike" kern="1200" dirty="0">
              <a:solidFill>
                <a:schemeClr val="tx1"/>
              </a:solidFill>
              <a:effectLst/>
              <a:latin typeface="+mn-lt"/>
              <a:ea typeface="+mn-ea"/>
              <a:cs typeface="+mn-cs"/>
            </a:endParaRPr>
          </a:p>
          <a:p>
            <a:r>
              <a:rPr lang="en-US" dirty="0"/>
              <a:t>Item number:519582328</a:t>
            </a:r>
          </a:p>
          <a:p>
            <a:r>
              <a:rPr lang="en-US" dirty="0"/>
              <a:t>Collection: iStock</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27</a:t>
            </a:fld>
            <a:endParaRPr lang="en-US" dirty="0"/>
          </a:p>
        </p:txBody>
      </p:sp>
    </p:spTree>
    <p:extLst>
      <p:ext uri="{BB962C8B-B14F-4D97-AF65-F5344CB8AC3E}">
        <p14:creationId xmlns:p14="http://schemas.microsoft.com/office/powerpoint/2010/main" val="17130234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76250"/>
            <a:ext cx="4114800" cy="2316163"/>
          </a:xfrm>
        </p:spPr>
      </p:sp>
      <p:sp>
        <p:nvSpPr>
          <p:cNvPr id="3" name="Notes Placeholder 2"/>
          <p:cNvSpPr>
            <a:spLocks noGrp="1"/>
          </p:cNvSpPr>
          <p:nvPr>
            <p:ph type="body" idx="1"/>
          </p:nvPr>
        </p:nvSpPr>
        <p:spPr>
          <a:xfrm>
            <a:off x="594360" y="2811624"/>
            <a:ext cx="5669280" cy="5669280"/>
          </a:xfrm>
        </p:spPr>
        <p:txBody>
          <a:bodyPr/>
          <a:lstStyle/>
          <a:p>
            <a:pPr>
              <a:spcBef>
                <a:spcPts val="0"/>
              </a:spcBef>
              <a:spcAft>
                <a:spcPts val="0"/>
              </a:spcAft>
            </a:pPr>
            <a:endParaRPr lang="en-US" dirty="0">
              <a:solidFill>
                <a:srgbClr val="000000"/>
              </a:solidFill>
              <a:ea typeface="Times New Roman"/>
            </a:endParaRPr>
          </a:p>
        </p:txBody>
      </p:sp>
      <p:sp>
        <p:nvSpPr>
          <p:cNvPr id="6" name="Slide Number Placeholder 5"/>
          <p:cNvSpPr>
            <a:spLocks noGrp="1"/>
          </p:cNvSpPr>
          <p:nvPr>
            <p:ph type="sldNum" sz="quarter" idx="10"/>
          </p:nvPr>
        </p:nvSpPr>
        <p:spPr/>
        <p:txBody>
          <a:bodyPr/>
          <a:lstStyle/>
          <a:p>
            <a:fld id="{3F61FD6A-3D09-934A-9C7D-CE8620493F60}" type="slidenum">
              <a:rPr lang="en-US" smtClean="0">
                <a:solidFill>
                  <a:prstClr val="black"/>
                </a:solidFill>
                <a:latin typeface="Calibri"/>
              </a:rPr>
              <a:pPr/>
              <a:t>28</a:t>
            </a:fld>
            <a:endParaRPr lang="en-US" dirty="0">
              <a:solidFill>
                <a:prstClr val="black"/>
              </a:solidFill>
              <a:latin typeface="Calibri"/>
            </a:endParaRPr>
          </a:p>
        </p:txBody>
      </p:sp>
    </p:spTree>
    <p:extLst>
      <p:ext uri="{BB962C8B-B14F-4D97-AF65-F5344CB8AC3E}">
        <p14:creationId xmlns:p14="http://schemas.microsoft.com/office/powerpoint/2010/main" val="6582050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76250"/>
            <a:ext cx="4114800" cy="2316163"/>
          </a:xfrm>
        </p:spPr>
      </p:sp>
      <p:sp>
        <p:nvSpPr>
          <p:cNvPr id="3" name="Notes Placeholder 2"/>
          <p:cNvSpPr>
            <a:spLocks noGrp="1"/>
          </p:cNvSpPr>
          <p:nvPr>
            <p:ph type="body" idx="1"/>
          </p:nvPr>
        </p:nvSpPr>
        <p:spPr>
          <a:xfrm>
            <a:off x="594360" y="2811624"/>
            <a:ext cx="5669280" cy="5669280"/>
          </a:xfrm>
        </p:spPr>
        <p:txBody>
          <a:bodyPr/>
          <a:lstStyle/>
          <a:p>
            <a:pPr>
              <a:spcBef>
                <a:spcPts val="0"/>
              </a:spcBef>
              <a:spcAft>
                <a:spcPts val="0"/>
              </a:spcAft>
            </a:pPr>
            <a:endParaRPr lang="en-US" dirty="0">
              <a:solidFill>
                <a:srgbClr val="000000"/>
              </a:solidFill>
              <a:ea typeface="Times New Roman"/>
            </a:endParaRPr>
          </a:p>
        </p:txBody>
      </p:sp>
      <p:sp>
        <p:nvSpPr>
          <p:cNvPr id="6" name="Slide Number Placeholder 5"/>
          <p:cNvSpPr>
            <a:spLocks noGrp="1"/>
          </p:cNvSpPr>
          <p:nvPr>
            <p:ph type="sldNum" sz="quarter" idx="10"/>
          </p:nvPr>
        </p:nvSpPr>
        <p:spPr/>
        <p:txBody>
          <a:bodyPr/>
          <a:lstStyle/>
          <a:p>
            <a:fld id="{3F61FD6A-3D09-934A-9C7D-CE8620493F60}" type="slidenum">
              <a:rPr lang="en-US" smtClean="0">
                <a:solidFill>
                  <a:prstClr val="black"/>
                </a:solidFill>
                <a:latin typeface="Calibri"/>
              </a:rPr>
              <a:pPr/>
              <a:t>29</a:t>
            </a:fld>
            <a:endParaRPr lang="en-US" dirty="0">
              <a:solidFill>
                <a:prstClr val="black"/>
              </a:solidFill>
              <a:latin typeface="Calibri"/>
            </a:endParaRPr>
          </a:p>
        </p:txBody>
      </p:sp>
    </p:spTree>
    <p:extLst>
      <p:ext uri="{BB962C8B-B14F-4D97-AF65-F5344CB8AC3E}">
        <p14:creationId xmlns:p14="http://schemas.microsoft.com/office/powerpoint/2010/main" val="1125665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341313"/>
            <a:ext cx="4267200" cy="2401887"/>
          </a:xfrm>
        </p:spPr>
      </p:sp>
      <p:sp>
        <p:nvSpPr>
          <p:cNvPr id="3" name="Notes Placeholder 2"/>
          <p:cNvSpPr>
            <a:spLocks noGrp="1"/>
          </p:cNvSpPr>
          <p:nvPr>
            <p:ph type="body" idx="1"/>
          </p:nvPr>
        </p:nvSpPr>
        <p:spPr>
          <a:xfrm>
            <a:off x="316109" y="2836333"/>
            <a:ext cx="6225782" cy="5604565"/>
          </a:xfrm>
        </p:spPr>
        <p:txBody>
          <a:bodyPr/>
          <a:lstStyle/>
          <a:p>
            <a:endParaRPr lang="en-US" dirty="0"/>
          </a:p>
        </p:txBody>
      </p:sp>
    </p:spTree>
    <p:extLst>
      <p:ext uri="{BB962C8B-B14F-4D97-AF65-F5344CB8AC3E}">
        <p14:creationId xmlns:p14="http://schemas.microsoft.com/office/powerpoint/2010/main" val="6579252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76250"/>
            <a:ext cx="4114800" cy="2316163"/>
          </a:xfrm>
        </p:spPr>
      </p:sp>
      <p:sp>
        <p:nvSpPr>
          <p:cNvPr id="3" name="Notes Placeholder 2"/>
          <p:cNvSpPr>
            <a:spLocks noGrp="1"/>
          </p:cNvSpPr>
          <p:nvPr>
            <p:ph type="body" idx="1"/>
          </p:nvPr>
        </p:nvSpPr>
        <p:spPr>
          <a:xfrm>
            <a:off x="594360" y="2828333"/>
            <a:ext cx="5669280" cy="5669280"/>
          </a:xfrm>
        </p:spPr>
        <p:txBody>
          <a:bodyPr/>
          <a:lstStyle/>
          <a:p>
            <a:pPr>
              <a:spcBef>
                <a:spcPts val="0"/>
              </a:spcBef>
              <a:spcAft>
                <a:spcPts val="0"/>
              </a:spcAft>
            </a:pPr>
            <a:endParaRPr lang="en-US" dirty="0">
              <a:solidFill>
                <a:srgbClr val="000000"/>
              </a:solidFill>
              <a:ea typeface="Times New Roman"/>
            </a:endParaRPr>
          </a:p>
        </p:txBody>
      </p:sp>
      <p:sp>
        <p:nvSpPr>
          <p:cNvPr id="6" name="Slide Number Placeholder 5"/>
          <p:cNvSpPr>
            <a:spLocks noGrp="1"/>
          </p:cNvSpPr>
          <p:nvPr>
            <p:ph type="sldNum" sz="quarter" idx="10"/>
          </p:nvPr>
        </p:nvSpPr>
        <p:spPr/>
        <p:txBody>
          <a:bodyPr/>
          <a:lstStyle/>
          <a:p>
            <a:fld id="{3F61FD6A-3D09-934A-9C7D-CE8620493F60}" type="slidenum">
              <a:rPr lang="en-US" smtClean="0">
                <a:solidFill>
                  <a:prstClr val="black"/>
                </a:solidFill>
                <a:latin typeface="Calibri"/>
              </a:rPr>
              <a:pPr/>
              <a:t>30</a:t>
            </a:fld>
            <a:endParaRPr lang="en-US" dirty="0">
              <a:solidFill>
                <a:prstClr val="black"/>
              </a:solidFill>
              <a:latin typeface="Calibri"/>
            </a:endParaRPr>
          </a:p>
        </p:txBody>
      </p:sp>
    </p:spTree>
    <p:extLst>
      <p:ext uri="{BB962C8B-B14F-4D97-AF65-F5344CB8AC3E}">
        <p14:creationId xmlns:p14="http://schemas.microsoft.com/office/powerpoint/2010/main" val="4041202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76250"/>
            <a:ext cx="4114800" cy="2316163"/>
          </a:xfrm>
        </p:spPr>
      </p:sp>
      <p:sp>
        <p:nvSpPr>
          <p:cNvPr id="3" name="Notes Placeholder 2"/>
          <p:cNvSpPr>
            <a:spLocks noGrp="1"/>
          </p:cNvSpPr>
          <p:nvPr>
            <p:ph type="body" idx="1"/>
          </p:nvPr>
        </p:nvSpPr>
        <p:spPr>
          <a:xfrm>
            <a:off x="594360" y="2811624"/>
            <a:ext cx="5669280" cy="5669280"/>
          </a:xfrm>
        </p:spPr>
        <p:txBody>
          <a:bodyPr/>
          <a:lstStyle/>
          <a:p>
            <a:pPr>
              <a:spcBef>
                <a:spcPts val="0"/>
              </a:spcBef>
              <a:spcAft>
                <a:spcPts val="0"/>
              </a:spcAft>
            </a:pPr>
            <a:endParaRPr lang="en-US" dirty="0">
              <a:solidFill>
                <a:srgbClr val="000000"/>
              </a:solidFill>
              <a:latin typeface="+mn-lt"/>
              <a:ea typeface="Times New Roman"/>
            </a:endParaRPr>
          </a:p>
        </p:txBody>
      </p:sp>
      <p:sp>
        <p:nvSpPr>
          <p:cNvPr id="6" name="Slide Number Placeholder 5"/>
          <p:cNvSpPr>
            <a:spLocks noGrp="1"/>
          </p:cNvSpPr>
          <p:nvPr>
            <p:ph type="sldNum" sz="quarter" idx="10"/>
          </p:nvPr>
        </p:nvSpPr>
        <p:spPr/>
        <p:txBody>
          <a:bodyPr/>
          <a:lstStyle/>
          <a:p>
            <a:fld id="{3F61FD6A-3D09-934A-9C7D-CE8620493F60}" type="slidenum">
              <a:rPr lang="en-US" smtClean="0">
                <a:solidFill>
                  <a:prstClr val="black"/>
                </a:solidFill>
                <a:latin typeface="Calibri"/>
              </a:rPr>
              <a:pPr/>
              <a:t>31</a:t>
            </a:fld>
            <a:endParaRPr lang="en-US" dirty="0">
              <a:solidFill>
                <a:prstClr val="black"/>
              </a:solidFill>
              <a:latin typeface="Calibri"/>
            </a:endParaRPr>
          </a:p>
        </p:txBody>
      </p:sp>
    </p:spTree>
    <p:extLst>
      <p:ext uri="{BB962C8B-B14F-4D97-AF65-F5344CB8AC3E}">
        <p14:creationId xmlns:p14="http://schemas.microsoft.com/office/powerpoint/2010/main" val="12116612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82600"/>
            <a:ext cx="4114800" cy="2314575"/>
          </a:xfrm>
        </p:spPr>
      </p:sp>
      <p:sp>
        <p:nvSpPr>
          <p:cNvPr id="3" name="Notes Placeholder 2"/>
          <p:cNvSpPr>
            <a:spLocks noGrp="1"/>
          </p:cNvSpPr>
          <p:nvPr>
            <p:ph type="body" idx="1"/>
          </p:nvPr>
        </p:nvSpPr>
        <p:spPr/>
        <p:txBody>
          <a:bodyPr/>
          <a:lstStyle/>
          <a:p>
            <a:pPr marL="0" indent="0">
              <a:buFont typeface="Arial"/>
              <a:buNone/>
            </a:pPr>
            <a:endParaRPr lang="en-US" baseline="0" dirty="0">
              <a:latin typeface="+mn-lt"/>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32</a:t>
            </a:fld>
            <a:endParaRPr lang="en-US" dirty="0"/>
          </a:p>
        </p:txBody>
      </p:sp>
    </p:spTree>
    <p:extLst>
      <p:ext uri="{BB962C8B-B14F-4D97-AF65-F5344CB8AC3E}">
        <p14:creationId xmlns:p14="http://schemas.microsoft.com/office/powerpoint/2010/main" val="10454853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82600"/>
            <a:ext cx="4114800" cy="2314575"/>
          </a:xfrm>
        </p:spPr>
      </p:sp>
      <p:sp>
        <p:nvSpPr>
          <p:cNvPr id="3" name="Notes Placeholder 2"/>
          <p:cNvSpPr>
            <a:spLocks noGrp="1"/>
          </p:cNvSpPr>
          <p:nvPr>
            <p:ph type="body" idx="1"/>
          </p:nvPr>
        </p:nvSpPr>
        <p:spPr/>
        <p:txBody>
          <a:bodyPr/>
          <a:lstStyle/>
          <a:p>
            <a:pPr marL="0" indent="0">
              <a:buFont typeface="Arial"/>
              <a:buNone/>
            </a:pP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solidFill>
                  <a:prstClr val="black"/>
                </a:solidFill>
                <a:latin typeface="Calibri"/>
              </a:rPr>
              <a:pPr/>
              <a:t>33</a:t>
            </a:fld>
            <a:endParaRPr lang="en-US" dirty="0">
              <a:solidFill>
                <a:prstClr val="black"/>
              </a:solidFill>
              <a:latin typeface="Calibri"/>
            </a:endParaRPr>
          </a:p>
        </p:txBody>
      </p:sp>
    </p:spTree>
    <p:extLst>
      <p:ext uri="{BB962C8B-B14F-4D97-AF65-F5344CB8AC3E}">
        <p14:creationId xmlns:p14="http://schemas.microsoft.com/office/powerpoint/2010/main" val="26524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76250"/>
            <a:ext cx="4114800" cy="2316163"/>
          </a:xfrm>
        </p:spPr>
      </p:sp>
      <p:sp>
        <p:nvSpPr>
          <p:cNvPr id="3" name="Notes Placeholder 2"/>
          <p:cNvSpPr>
            <a:spLocks noGrp="1"/>
          </p:cNvSpPr>
          <p:nvPr>
            <p:ph type="body" idx="1"/>
          </p:nvPr>
        </p:nvSpPr>
        <p:spPr>
          <a:xfrm>
            <a:off x="594360" y="2811624"/>
            <a:ext cx="5669280" cy="5669280"/>
          </a:xfrm>
        </p:spPr>
        <p:txBody>
          <a:bodyPr/>
          <a:lstStyle/>
          <a:p>
            <a:pPr>
              <a:spcBef>
                <a:spcPts val="0"/>
              </a:spcBef>
              <a:spcAft>
                <a:spcPts val="0"/>
              </a:spcAft>
            </a:pPr>
            <a:endParaRPr lang="en-US" dirty="0">
              <a:solidFill>
                <a:srgbClr val="000000"/>
              </a:solidFill>
              <a:latin typeface="+mn-lt"/>
              <a:ea typeface="Times New Roman"/>
            </a:endParaRPr>
          </a:p>
        </p:txBody>
      </p:sp>
      <p:sp>
        <p:nvSpPr>
          <p:cNvPr id="6" name="Slide Number Placeholder 5"/>
          <p:cNvSpPr>
            <a:spLocks noGrp="1"/>
          </p:cNvSpPr>
          <p:nvPr>
            <p:ph type="sldNum" sz="quarter" idx="10"/>
          </p:nvPr>
        </p:nvSpPr>
        <p:spPr/>
        <p:txBody>
          <a:bodyPr/>
          <a:lstStyle/>
          <a:p>
            <a:fld id="{3F61FD6A-3D09-934A-9C7D-CE8620493F60}" type="slidenum">
              <a:rPr lang="en-US" smtClean="0">
                <a:solidFill>
                  <a:prstClr val="black"/>
                </a:solidFill>
                <a:latin typeface="Calibri"/>
              </a:rPr>
              <a:pPr/>
              <a:t>34</a:t>
            </a:fld>
            <a:endParaRPr lang="en-US" dirty="0">
              <a:solidFill>
                <a:prstClr val="black"/>
              </a:solidFill>
              <a:latin typeface="Calibri"/>
            </a:endParaRPr>
          </a:p>
        </p:txBody>
      </p:sp>
    </p:spTree>
    <p:extLst>
      <p:ext uri="{BB962C8B-B14F-4D97-AF65-F5344CB8AC3E}">
        <p14:creationId xmlns:p14="http://schemas.microsoft.com/office/powerpoint/2010/main" val="11513391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82600"/>
            <a:ext cx="4114800" cy="2314575"/>
          </a:xfrm>
        </p:spPr>
      </p:sp>
      <p:sp>
        <p:nvSpPr>
          <p:cNvPr id="3" name="Notes Placeholder 2"/>
          <p:cNvSpPr>
            <a:spLocks noGrp="1"/>
          </p:cNvSpPr>
          <p:nvPr>
            <p:ph type="body" idx="1"/>
          </p:nvPr>
        </p:nvSpPr>
        <p:spPr/>
        <p:txBody>
          <a:bodyPr/>
          <a:lstStyle/>
          <a:p>
            <a:pPr>
              <a:spcBef>
                <a:spcPts val="0"/>
              </a:spcBef>
              <a:spcAft>
                <a:spcPts val="0"/>
              </a:spcAft>
            </a:pPr>
            <a:r>
              <a:rPr lang="en-US" dirty="0"/>
              <a:t>Credit: </a:t>
            </a:r>
            <a:r>
              <a:rPr lang="en-US" sz="1200" u="none" strike="noStrike" kern="1200" dirty="0">
                <a:solidFill>
                  <a:schemeClr val="tx1"/>
                </a:solidFill>
                <a:effectLst/>
                <a:latin typeface="+mn-lt"/>
                <a:ea typeface="+mn-ea"/>
                <a:cs typeface="+mn-cs"/>
                <a:hlinkClick r:id="rId3"/>
              </a:rPr>
              <a:t>Creatas</a:t>
            </a:r>
            <a:endParaRPr lang="en-US" sz="1200" u="none" strike="noStrike" kern="1200" dirty="0">
              <a:solidFill>
                <a:schemeClr val="tx1"/>
              </a:solidFill>
              <a:effectLst/>
              <a:latin typeface="+mn-lt"/>
              <a:ea typeface="+mn-ea"/>
              <a:cs typeface="+mn-cs"/>
            </a:endParaRPr>
          </a:p>
          <a:p>
            <a:pPr>
              <a:spcBef>
                <a:spcPts val="0"/>
              </a:spcBef>
              <a:spcAft>
                <a:spcPts val="0"/>
              </a:spcAft>
            </a:pPr>
            <a:r>
              <a:rPr lang="en-US" dirty="0"/>
              <a:t>Item number:76754154</a:t>
            </a:r>
          </a:p>
          <a:p>
            <a:pPr>
              <a:spcBef>
                <a:spcPts val="0"/>
              </a:spcBef>
              <a:spcAft>
                <a:spcPts val="0"/>
              </a:spcAft>
            </a:pPr>
            <a:r>
              <a:rPr lang="en-US" dirty="0"/>
              <a:t>Collection: Creatas</a:t>
            </a:r>
          </a:p>
        </p:txBody>
      </p:sp>
      <p:sp>
        <p:nvSpPr>
          <p:cNvPr id="4" name="Slide Number Placeholder 3"/>
          <p:cNvSpPr>
            <a:spLocks noGrp="1"/>
          </p:cNvSpPr>
          <p:nvPr>
            <p:ph type="sldNum" sz="quarter" idx="10"/>
          </p:nvPr>
        </p:nvSpPr>
        <p:spPr/>
        <p:txBody>
          <a:bodyPr/>
          <a:lstStyle/>
          <a:p>
            <a:fld id="{86425DA3-A274-D349-A373-1D0D30C163E5}" type="slidenum">
              <a:rPr lang="en-US" smtClean="0">
                <a:solidFill>
                  <a:prstClr val="black"/>
                </a:solidFill>
                <a:latin typeface="Calibri"/>
              </a:rPr>
              <a:pPr/>
              <a:t>35</a:t>
            </a:fld>
            <a:endParaRPr lang="en-US" dirty="0">
              <a:solidFill>
                <a:prstClr val="black"/>
              </a:solidFill>
              <a:latin typeface="Calibri"/>
            </a:endParaRPr>
          </a:p>
        </p:txBody>
      </p:sp>
    </p:spTree>
    <p:extLst>
      <p:ext uri="{BB962C8B-B14F-4D97-AF65-F5344CB8AC3E}">
        <p14:creationId xmlns:p14="http://schemas.microsoft.com/office/powerpoint/2010/main" val="9229358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76250"/>
            <a:ext cx="4114800" cy="2316163"/>
          </a:xfrm>
        </p:spPr>
      </p:sp>
      <p:sp>
        <p:nvSpPr>
          <p:cNvPr id="3" name="Notes Placeholder 2"/>
          <p:cNvSpPr>
            <a:spLocks noGrp="1"/>
          </p:cNvSpPr>
          <p:nvPr>
            <p:ph type="body" idx="1"/>
          </p:nvPr>
        </p:nvSpPr>
        <p:spPr>
          <a:xfrm>
            <a:off x="594360" y="2831370"/>
            <a:ext cx="5669280" cy="5669280"/>
          </a:xfrm>
        </p:spPr>
        <p:txBody>
          <a:bodyPr/>
          <a:lstStyle/>
          <a:p>
            <a:endParaRPr lang="en-US" dirty="0">
              <a:solidFill>
                <a:srgbClr val="797878">
                  <a:lumMod val="75000"/>
                </a:srgbClr>
              </a:solidFill>
              <a:ea typeface="Century" charset="0"/>
            </a:endParaRPr>
          </a:p>
        </p:txBody>
      </p:sp>
      <p:sp>
        <p:nvSpPr>
          <p:cNvPr id="6" name="Slide Number Placeholder 5"/>
          <p:cNvSpPr>
            <a:spLocks noGrp="1"/>
          </p:cNvSpPr>
          <p:nvPr>
            <p:ph type="sldNum" sz="quarter" idx="10"/>
          </p:nvPr>
        </p:nvSpPr>
        <p:spPr/>
        <p:txBody>
          <a:bodyPr/>
          <a:lstStyle/>
          <a:p>
            <a:fld id="{3F61FD6A-3D09-934A-9C7D-CE8620493F60}" type="slidenum">
              <a:rPr lang="en-US" smtClean="0">
                <a:solidFill>
                  <a:prstClr val="black"/>
                </a:solidFill>
                <a:latin typeface="Calibri"/>
              </a:rPr>
              <a:pPr/>
              <a:t>36</a:t>
            </a:fld>
            <a:endParaRPr lang="en-US" dirty="0">
              <a:solidFill>
                <a:prstClr val="black"/>
              </a:solidFill>
              <a:latin typeface="Calibri"/>
            </a:endParaRPr>
          </a:p>
        </p:txBody>
      </p:sp>
    </p:spTree>
    <p:extLst>
      <p:ext uri="{BB962C8B-B14F-4D97-AF65-F5344CB8AC3E}">
        <p14:creationId xmlns:p14="http://schemas.microsoft.com/office/powerpoint/2010/main" val="17892494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76250"/>
            <a:ext cx="4114800" cy="2316163"/>
          </a:xfrm>
        </p:spPr>
      </p:sp>
      <p:sp>
        <p:nvSpPr>
          <p:cNvPr id="3" name="Notes Placeholder 2"/>
          <p:cNvSpPr>
            <a:spLocks noGrp="1"/>
          </p:cNvSpPr>
          <p:nvPr>
            <p:ph type="body" idx="1"/>
          </p:nvPr>
        </p:nvSpPr>
        <p:spPr>
          <a:xfrm>
            <a:off x="594360" y="2814661"/>
            <a:ext cx="5669280" cy="5669280"/>
          </a:xfrm>
        </p:spPr>
        <p:txBody>
          <a:bodyPr/>
          <a:lstStyle/>
          <a:p>
            <a:pPr>
              <a:spcBef>
                <a:spcPts val="0"/>
              </a:spcBef>
              <a:spcAft>
                <a:spcPts val="0"/>
              </a:spcAft>
            </a:pPr>
            <a:endParaRPr lang="en-US" dirty="0">
              <a:solidFill>
                <a:srgbClr val="000000"/>
              </a:solidFill>
              <a:ea typeface="Times New Roman"/>
            </a:endParaRPr>
          </a:p>
        </p:txBody>
      </p:sp>
      <p:sp>
        <p:nvSpPr>
          <p:cNvPr id="6" name="Slide Number Placeholder 5"/>
          <p:cNvSpPr>
            <a:spLocks noGrp="1"/>
          </p:cNvSpPr>
          <p:nvPr>
            <p:ph type="sldNum" sz="quarter" idx="10"/>
          </p:nvPr>
        </p:nvSpPr>
        <p:spPr/>
        <p:txBody>
          <a:bodyPr/>
          <a:lstStyle/>
          <a:p>
            <a:fld id="{3F61FD6A-3D09-934A-9C7D-CE8620493F60}" type="slidenum">
              <a:rPr lang="en-US" smtClean="0"/>
              <a:t>37</a:t>
            </a:fld>
            <a:endParaRPr lang="en-US" dirty="0"/>
          </a:p>
        </p:txBody>
      </p:sp>
    </p:spTree>
    <p:extLst>
      <p:ext uri="{BB962C8B-B14F-4D97-AF65-F5344CB8AC3E}">
        <p14:creationId xmlns:p14="http://schemas.microsoft.com/office/powerpoint/2010/main" val="4165717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76250"/>
            <a:ext cx="4114800" cy="2316163"/>
          </a:xfrm>
        </p:spPr>
      </p:sp>
      <p:sp>
        <p:nvSpPr>
          <p:cNvPr id="3" name="Notes Placeholder 2"/>
          <p:cNvSpPr>
            <a:spLocks noGrp="1"/>
          </p:cNvSpPr>
          <p:nvPr>
            <p:ph type="body" idx="1"/>
          </p:nvPr>
        </p:nvSpPr>
        <p:spPr>
          <a:xfrm>
            <a:off x="594360" y="2814661"/>
            <a:ext cx="5669280" cy="5669280"/>
          </a:xfrm>
        </p:spPr>
        <p:txBody>
          <a:bodyPr/>
          <a:lstStyle/>
          <a:p>
            <a:pPr>
              <a:spcBef>
                <a:spcPts val="0"/>
              </a:spcBef>
              <a:spcAft>
                <a:spcPts val="0"/>
              </a:spcAft>
            </a:pPr>
            <a:endParaRPr lang="en-US" dirty="0">
              <a:solidFill>
                <a:srgbClr val="000000"/>
              </a:solidFill>
              <a:ea typeface="Times New Roman"/>
            </a:endParaRPr>
          </a:p>
        </p:txBody>
      </p:sp>
      <p:sp>
        <p:nvSpPr>
          <p:cNvPr id="6" name="Slide Number Placeholder 5"/>
          <p:cNvSpPr>
            <a:spLocks noGrp="1"/>
          </p:cNvSpPr>
          <p:nvPr>
            <p:ph type="sldNum" sz="quarter" idx="10"/>
          </p:nvPr>
        </p:nvSpPr>
        <p:spPr/>
        <p:txBody>
          <a:bodyPr/>
          <a:lstStyle/>
          <a:p>
            <a:fld id="{3F61FD6A-3D09-934A-9C7D-CE8620493F60}" type="slidenum">
              <a:rPr lang="en-US" smtClean="0"/>
              <a:t>38</a:t>
            </a:fld>
            <a:endParaRPr lang="en-US" dirty="0"/>
          </a:p>
        </p:txBody>
      </p:sp>
    </p:spTree>
    <p:extLst>
      <p:ext uri="{BB962C8B-B14F-4D97-AF65-F5344CB8AC3E}">
        <p14:creationId xmlns:p14="http://schemas.microsoft.com/office/powerpoint/2010/main" val="13418791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76250"/>
            <a:ext cx="4114800" cy="2316163"/>
          </a:xfrm>
        </p:spPr>
      </p:sp>
      <p:sp>
        <p:nvSpPr>
          <p:cNvPr id="3" name="Notes Placeholder 2"/>
          <p:cNvSpPr>
            <a:spLocks noGrp="1"/>
          </p:cNvSpPr>
          <p:nvPr>
            <p:ph type="body" idx="1"/>
          </p:nvPr>
        </p:nvSpPr>
        <p:spPr>
          <a:xfrm>
            <a:off x="594360" y="2814661"/>
            <a:ext cx="5669280" cy="5669280"/>
          </a:xfrm>
        </p:spPr>
        <p:txBody>
          <a:bodyPr/>
          <a:lstStyle/>
          <a:p>
            <a:pPr>
              <a:spcBef>
                <a:spcPts val="0"/>
              </a:spcBef>
              <a:spcAft>
                <a:spcPts val="0"/>
              </a:spcAft>
            </a:pPr>
            <a:endParaRPr lang="en-US" dirty="0">
              <a:solidFill>
                <a:srgbClr val="000000"/>
              </a:solidFill>
              <a:ea typeface="Times New Roman"/>
            </a:endParaRPr>
          </a:p>
        </p:txBody>
      </p:sp>
      <p:sp>
        <p:nvSpPr>
          <p:cNvPr id="6" name="Slide Number Placeholder 5"/>
          <p:cNvSpPr>
            <a:spLocks noGrp="1"/>
          </p:cNvSpPr>
          <p:nvPr>
            <p:ph type="sldNum" sz="quarter" idx="10"/>
          </p:nvPr>
        </p:nvSpPr>
        <p:spPr/>
        <p:txBody>
          <a:bodyPr/>
          <a:lstStyle/>
          <a:p>
            <a:fld id="{3F61FD6A-3D09-934A-9C7D-CE8620493F60}" type="slidenum">
              <a:rPr lang="en-US" smtClean="0"/>
              <a:t>39</a:t>
            </a:fld>
            <a:endParaRPr lang="en-US" dirty="0"/>
          </a:p>
        </p:txBody>
      </p:sp>
    </p:spTree>
    <p:extLst>
      <p:ext uri="{BB962C8B-B14F-4D97-AF65-F5344CB8AC3E}">
        <p14:creationId xmlns:p14="http://schemas.microsoft.com/office/powerpoint/2010/main" val="4581230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dirty="0">
              <a:solidFill>
                <a:schemeClr val="dk1"/>
              </a:solidFill>
              <a:latin typeface="Calibri"/>
              <a:ea typeface="Calibri"/>
              <a:cs typeface="Calibri"/>
              <a:sym typeface="Calibri"/>
            </a:endParaRPr>
          </a:p>
        </p:txBody>
      </p:sp>
      <p:sp>
        <p:nvSpPr>
          <p:cNvPr id="5" name="Notes Placeholder 4"/>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6238731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82600"/>
            <a:ext cx="4114800" cy="2314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solidFill>
                  <a:prstClr val="black"/>
                </a:solidFill>
                <a:latin typeface="Calibri"/>
              </a:rPr>
              <a:pPr/>
              <a:t>40</a:t>
            </a:fld>
            <a:endParaRPr lang="en-US" dirty="0">
              <a:solidFill>
                <a:prstClr val="black"/>
              </a:solidFill>
              <a:latin typeface="Calibri"/>
            </a:endParaRPr>
          </a:p>
        </p:txBody>
      </p:sp>
    </p:spTree>
    <p:extLst>
      <p:ext uri="{BB962C8B-B14F-4D97-AF65-F5344CB8AC3E}">
        <p14:creationId xmlns:p14="http://schemas.microsoft.com/office/powerpoint/2010/main" val="3068343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82600"/>
            <a:ext cx="4114800" cy="2314575"/>
          </a:xfrm>
        </p:spPr>
      </p:sp>
      <p:sp>
        <p:nvSpPr>
          <p:cNvPr id="3" name="Notes Placeholder 2"/>
          <p:cNvSpPr>
            <a:spLocks noGrp="1"/>
          </p:cNvSpPr>
          <p:nvPr>
            <p:ph type="body" idx="1"/>
          </p:nvPr>
        </p:nvSpPr>
        <p:spPr/>
        <p:txBody>
          <a:bodyPr/>
          <a:lstStyle/>
          <a:p>
            <a:r>
              <a:rPr lang="en-US" dirty="0"/>
              <a:t>Credit: </a:t>
            </a:r>
            <a:r>
              <a:rPr lang="en-US" sz="1200" u="none" strike="noStrike" kern="1200" dirty="0">
                <a:solidFill>
                  <a:schemeClr val="tx1"/>
                </a:solidFill>
                <a:effectLst/>
                <a:latin typeface="+mn-lt"/>
                <a:ea typeface="+mn-ea"/>
                <a:cs typeface="+mn-cs"/>
                <a:hlinkClick r:id="rId3"/>
              </a:rPr>
              <a:t>undefined undefined</a:t>
            </a:r>
            <a:endParaRPr lang="en-US" sz="1200" u="none" strike="noStrike" kern="1200" dirty="0">
              <a:solidFill>
                <a:schemeClr val="tx1"/>
              </a:solidFill>
              <a:effectLst/>
              <a:latin typeface="+mn-lt"/>
              <a:ea typeface="+mn-ea"/>
              <a:cs typeface="+mn-cs"/>
            </a:endParaRPr>
          </a:p>
          <a:p>
            <a:r>
              <a:rPr lang="en-US" dirty="0"/>
              <a:t>Item number:672140426</a:t>
            </a:r>
          </a:p>
          <a:p>
            <a:r>
              <a:rPr lang="en-US" dirty="0"/>
              <a:t>Collection: iStock</a:t>
            </a:r>
          </a:p>
        </p:txBody>
      </p:sp>
      <p:sp>
        <p:nvSpPr>
          <p:cNvPr id="4" name="Slide Number Placeholder 3"/>
          <p:cNvSpPr>
            <a:spLocks noGrp="1"/>
          </p:cNvSpPr>
          <p:nvPr>
            <p:ph type="sldNum" sz="quarter" idx="10"/>
          </p:nvPr>
        </p:nvSpPr>
        <p:spPr/>
        <p:txBody>
          <a:bodyPr/>
          <a:lstStyle/>
          <a:p>
            <a:fld id="{86425DA3-A274-D349-A373-1D0D30C163E5}" type="slidenum">
              <a:rPr lang="en-US" smtClean="0"/>
              <a:t>41</a:t>
            </a:fld>
            <a:endParaRPr lang="en-US" dirty="0"/>
          </a:p>
        </p:txBody>
      </p:sp>
    </p:spTree>
    <p:extLst>
      <p:ext uri="{BB962C8B-B14F-4D97-AF65-F5344CB8AC3E}">
        <p14:creationId xmlns:p14="http://schemas.microsoft.com/office/powerpoint/2010/main" val="20103010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42</a:t>
            </a:fld>
            <a:endParaRPr lang="en-US" dirty="0"/>
          </a:p>
        </p:txBody>
      </p:sp>
    </p:spTree>
    <p:extLst>
      <p:ext uri="{BB962C8B-B14F-4D97-AF65-F5344CB8AC3E}">
        <p14:creationId xmlns:p14="http://schemas.microsoft.com/office/powerpoint/2010/main" val="242084436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43</a:t>
            </a:fld>
            <a:endParaRPr lang="en-US" dirty="0"/>
          </a:p>
        </p:txBody>
      </p:sp>
    </p:spTree>
    <p:extLst>
      <p:ext uri="{BB962C8B-B14F-4D97-AF65-F5344CB8AC3E}">
        <p14:creationId xmlns:p14="http://schemas.microsoft.com/office/powerpoint/2010/main" val="25024252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44</a:t>
            </a:fld>
            <a:endParaRPr lang="en-US" dirty="0"/>
          </a:p>
        </p:txBody>
      </p:sp>
    </p:spTree>
    <p:extLst>
      <p:ext uri="{BB962C8B-B14F-4D97-AF65-F5344CB8AC3E}">
        <p14:creationId xmlns:p14="http://schemas.microsoft.com/office/powerpoint/2010/main" val="10510589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45</a:t>
            </a:fld>
            <a:endParaRPr lang="en-US" dirty="0"/>
          </a:p>
        </p:txBody>
      </p:sp>
    </p:spTree>
    <p:extLst>
      <p:ext uri="{BB962C8B-B14F-4D97-AF65-F5344CB8AC3E}">
        <p14:creationId xmlns:p14="http://schemas.microsoft.com/office/powerpoint/2010/main" val="21465134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46</a:t>
            </a:fld>
            <a:endParaRPr lang="en-US" dirty="0"/>
          </a:p>
        </p:txBody>
      </p:sp>
    </p:spTree>
    <p:extLst>
      <p:ext uri="{BB962C8B-B14F-4D97-AF65-F5344CB8AC3E}">
        <p14:creationId xmlns:p14="http://schemas.microsoft.com/office/powerpoint/2010/main" val="15025251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47</a:t>
            </a:fld>
            <a:endParaRPr lang="en-US" dirty="0"/>
          </a:p>
        </p:txBody>
      </p:sp>
    </p:spTree>
    <p:extLst>
      <p:ext uri="{BB962C8B-B14F-4D97-AF65-F5344CB8AC3E}">
        <p14:creationId xmlns:p14="http://schemas.microsoft.com/office/powerpoint/2010/main" val="28844547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48</a:t>
            </a:fld>
            <a:endParaRPr lang="en-US" dirty="0"/>
          </a:p>
        </p:txBody>
      </p:sp>
    </p:spTree>
    <p:extLst>
      <p:ext uri="{BB962C8B-B14F-4D97-AF65-F5344CB8AC3E}">
        <p14:creationId xmlns:p14="http://schemas.microsoft.com/office/powerpoint/2010/main" val="11515952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49</a:t>
            </a:fld>
            <a:endParaRPr lang="en-US" dirty="0"/>
          </a:p>
        </p:txBody>
      </p:sp>
    </p:spTree>
    <p:extLst>
      <p:ext uri="{BB962C8B-B14F-4D97-AF65-F5344CB8AC3E}">
        <p14:creationId xmlns:p14="http://schemas.microsoft.com/office/powerpoint/2010/main" val="41170628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a:t>
            </a:fld>
            <a:endParaRPr lang="en-US" dirty="0"/>
          </a:p>
        </p:txBody>
      </p:sp>
    </p:spTree>
    <p:extLst>
      <p:ext uri="{BB962C8B-B14F-4D97-AF65-F5344CB8AC3E}">
        <p14:creationId xmlns:p14="http://schemas.microsoft.com/office/powerpoint/2010/main" val="4422106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50</a:t>
            </a:fld>
            <a:endParaRPr lang="en-US" dirty="0"/>
          </a:p>
        </p:txBody>
      </p:sp>
    </p:spTree>
    <p:extLst>
      <p:ext uri="{BB962C8B-B14F-4D97-AF65-F5344CB8AC3E}">
        <p14:creationId xmlns:p14="http://schemas.microsoft.com/office/powerpoint/2010/main" val="71104054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51</a:t>
            </a:fld>
            <a:endParaRPr lang="en-US" dirty="0"/>
          </a:p>
        </p:txBody>
      </p:sp>
    </p:spTree>
    <p:extLst>
      <p:ext uri="{BB962C8B-B14F-4D97-AF65-F5344CB8AC3E}">
        <p14:creationId xmlns:p14="http://schemas.microsoft.com/office/powerpoint/2010/main" val="64698240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Credit: </a:t>
            </a:r>
            <a:r>
              <a:rPr lang="en-US" sz="1200" u="sng" kern="1200" dirty="0">
                <a:solidFill>
                  <a:schemeClr val="tx1"/>
                </a:solidFill>
                <a:effectLst/>
                <a:latin typeface="+mn-lt"/>
                <a:ea typeface="+mn-ea"/>
                <a:cs typeface="+mn-cs"/>
                <a:hlinkClick r:id="rId3"/>
              </a:rPr>
              <a:t>Creatas Images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Item number: 80621060</a:t>
            </a:r>
          </a:p>
          <a:p>
            <a:r>
              <a:rPr lang="en-US" sz="1200" kern="1200" dirty="0">
                <a:solidFill>
                  <a:schemeClr val="tx1"/>
                </a:solidFill>
                <a:effectLst/>
                <a:latin typeface="+mn-lt"/>
                <a:ea typeface="+mn-ea"/>
                <a:cs typeface="+mn-cs"/>
              </a:rPr>
              <a:t>Collection: Creatas</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52</a:t>
            </a:fld>
            <a:endParaRPr lang="en-US" dirty="0"/>
          </a:p>
        </p:txBody>
      </p:sp>
    </p:spTree>
    <p:extLst>
      <p:ext uri="{BB962C8B-B14F-4D97-AF65-F5344CB8AC3E}">
        <p14:creationId xmlns:p14="http://schemas.microsoft.com/office/powerpoint/2010/main" val="155522737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53</a:t>
            </a:fld>
            <a:endParaRPr lang="en-US" dirty="0"/>
          </a:p>
        </p:txBody>
      </p:sp>
    </p:spTree>
    <p:extLst>
      <p:ext uri="{BB962C8B-B14F-4D97-AF65-F5344CB8AC3E}">
        <p14:creationId xmlns:p14="http://schemas.microsoft.com/office/powerpoint/2010/main" val="140420764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54</a:t>
            </a:fld>
            <a:endParaRPr lang="en-US" dirty="0"/>
          </a:p>
        </p:txBody>
      </p:sp>
    </p:spTree>
    <p:extLst>
      <p:ext uri="{BB962C8B-B14F-4D97-AF65-F5344CB8AC3E}">
        <p14:creationId xmlns:p14="http://schemas.microsoft.com/office/powerpoint/2010/main" val="8203303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55</a:t>
            </a:fld>
            <a:endParaRPr lang="en-US" dirty="0"/>
          </a:p>
        </p:txBody>
      </p:sp>
    </p:spTree>
    <p:extLst>
      <p:ext uri="{BB962C8B-B14F-4D97-AF65-F5344CB8AC3E}">
        <p14:creationId xmlns:p14="http://schemas.microsoft.com/office/powerpoint/2010/main" val="16861121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56</a:t>
            </a:fld>
            <a:endParaRPr lang="en-US" dirty="0"/>
          </a:p>
        </p:txBody>
      </p:sp>
    </p:spTree>
    <p:extLst>
      <p:ext uri="{BB962C8B-B14F-4D97-AF65-F5344CB8AC3E}">
        <p14:creationId xmlns:p14="http://schemas.microsoft.com/office/powerpoint/2010/main" val="150253964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57</a:t>
            </a:fld>
            <a:endParaRPr lang="en-US" dirty="0"/>
          </a:p>
        </p:txBody>
      </p:sp>
    </p:spTree>
    <p:extLst>
      <p:ext uri="{BB962C8B-B14F-4D97-AF65-F5344CB8AC3E}">
        <p14:creationId xmlns:p14="http://schemas.microsoft.com/office/powerpoint/2010/main" val="110223476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58</a:t>
            </a:fld>
            <a:endParaRPr lang="en-US" dirty="0"/>
          </a:p>
        </p:txBody>
      </p:sp>
    </p:spTree>
    <p:extLst>
      <p:ext uri="{BB962C8B-B14F-4D97-AF65-F5344CB8AC3E}">
        <p14:creationId xmlns:p14="http://schemas.microsoft.com/office/powerpoint/2010/main" val="219470741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59</a:t>
            </a:fld>
            <a:endParaRPr lang="en-US" dirty="0"/>
          </a:p>
        </p:txBody>
      </p:sp>
    </p:spTree>
    <p:extLst>
      <p:ext uri="{BB962C8B-B14F-4D97-AF65-F5344CB8AC3E}">
        <p14:creationId xmlns:p14="http://schemas.microsoft.com/office/powerpoint/2010/main" val="28885753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21138" y="1058863"/>
            <a:ext cx="2278062" cy="1281112"/>
          </a:xfrm>
        </p:spPr>
      </p:sp>
      <p:sp>
        <p:nvSpPr>
          <p:cNvPr id="3" name="Notes Placeholder 2"/>
          <p:cNvSpPr>
            <a:spLocks noGrp="1"/>
          </p:cNvSpPr>
          <p:nvPr>
            <p:ph type="body" idx="1"/>
          </p:nvPr>
        </p:nvSpPr>
        <p:spPr>
          <a:xfrm>
            <a:off x="574145" y="1069445"/>
            <a:ext cx="5486399" cy="7752822"/>
          </a:xfrm>
        </p:spPr>
        <p:txBody>
          <a:bodyPr/>
          <a:lstStyle/>
          <a:p>
            <a:pPr marL="171450" indent="-171450" eaLnBrk="1" fontAlgn="auto" hangingPunct="1">
              <a:spcBef>
                <a:spcPts val="0"/>
              </a:spcBef>
              <a:spcAft>
                <a:spcPts val="0"/>
              </a:spcAft>
              <a:buFont typeface="Arial"/>
              <a:buChar char="•"/>
              <a:tabLst>
                <a:tab pos="228600" algn="l"/>
                <a:tab pos="487680" algn="l"/>
              </a:tabLst>
              <a:defRPr/>
            </a:pPr>
            <a:endParaRPr lang="en-US" sz="1000" dirty="0">
              <a:ea typeface="Times New Roman"/>
            </a:endParaRP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395347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60</a:t>
            </a:fld>
            <a:endParaRPr lang="en-US" dirty="0"/>
          </a:p>
        </p:txBody>
      </p:sp>
    </p:spTree>
    <p:extLst>
      <p:ext uri="{BB962C8B-B14F-4D97-AF65-F5344CB8AC3E}">
        <p14:creationId xmlns:p14="http://schemas.microsoft.com/office/powerpoint/2010/main" val="135752783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61</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1430685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31913" y="342900"/>
            <a:ext cx="3965575" cy="2232025"/>
          </a:xfrm>
        </p:spPr>
      </p:sp>
      <p:sp>
        <p:nvSpPr>
          <p:cNvPr id="3" name="Notes Placeholder 2"/>
          <p:cNvSpPr>
            <a:spLocks noGrp="1"/>
          </p:cNvSpPr>
          <p:nvPr>
            <p:ph type="body" idx="1"/>
          </p:nvPr>
        </p:nvSpPr>
        <p:spPr>
          <a:xfrm>
            <a:off x="421034" y="2910421"/>
            <a:ext cx="6056082" cy="5454223"/>
          </a:xfrm>
        </p:spPr>
        <p:txBody>
          <a:bodyPr/>
          <a:lstStyle/>
          <a:p>
            <a:pPr>
              <a:spcBef>
                <a:spcPts val="200"/>
              </a:spcBef>
            </a:pPr>
            <a:endParaRPr lang="en-US" dirty="0">
              <a:ea typeface="Times New Roman"/>
            </a:endParaRPr>
          </a:p>
        </p:txBody>
      </p:sp>
    </p:spTree>
    <p:extLst>
      <p:ext uri="{BB962C8B-B14F-4D97-AF65-F5344CB8AC3E}">
        <p14:creationId xmlns:p14="http://schemas.microsoft.com/office/powerpoint/2010/main" val="115603439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63</a:t>
            </a:fld>
            <a:endParaRPr lang="en-US" dirty="0"/>
          </a:p>
        </p:txBody>
      </p:sp>
    </p:spTree>
    <p:extLst>
      <p:ext uri="{BB962C8B-B14F-4D97-AF65-F5344CB8AC3E}">
        <p14:creationId xmlns:p14="http://schemas.microsoft.com/office/powerpoint/2010/main" val="398065737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14713" y="342900"/>
            <a:ext cx="2882900" cy="1620838"/>
          </a:xfrm>
        </p:spPr>
      </p:sp>
      <p:sp>
        <p:nvSpPr>
          <p:cNvPr id="4" name="Notes Placeholder 3"/>
          <p:cNvSpPr>
            <a:spLocks noGrp="1"/>
          </p:cNvSpPr>
          <p:nvPr>
            <p:ph type="body" idx="10"/>
          </p:nvPr>
        </p:nvSpPr>
        <p:spPr/>
        <p:txBody>
          <a:bodyPr/>
          <a:lstStyle/>
          <a:p>
            <a:endParaRPr lang="en-US" dirty="0"/>
          </a:p>
        </p:txBody>
      </p:sp>
    </p:spTree>
    <p:extLst>
      <p:ext uri="{BB962C8B-B14F-4D97-AF65-F5344CB8AC3E}">
        <p14:creationId xmlns:p14="http://schemas.microsoft.com/office/powerpoint/2010/main" val="81453345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619650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58975" y="511175"/>
            <a:ext cx="2884488" cy="1622425"/>
          </a:xfrm>
        </p:spPr>
      </p:sp>
      <p:sp>
        <p:nvSpPr>
          <p:cNvPr id="3" name="Notes Placeholder 2"/>
          <p:cNvSpPr>
            <a:spLocks noGrp="1"/>
          </p:cNvSpPr>
          <p:nvPr>
            <p:ph type="body" idx="1"/>
          </p:nvPr>
        </p:nvSpPr>
        <p:spPr>
          <a:xfrm>
            <a:off x="658368" y="2133599"/>
            <a:ext cx="5486400" cy="6714067"/>
          </a:xfrm>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a:t>
            </a:fld>
            <a:endParaRPr lang="en-US" dirty="0"/>
          </a:p>
        </p:txBody>
      </p:sp>
    </p:spTree>
    <p:extLst>
      <p:ext uri="{BB962C8B-B14F-4D97-AF65-F5344CB8AC3E}">
        <p14:creationId xmlns:p14="http://schemas.microsoft.com/office/powerpoint/2010/main" val="1612209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a:t>
            </a:fld>
            <a:endParaRPr lang="en-US" dirty="0"/>
          </a:p>
        </p:txBody>
      </p:sp>
    </p:spTree>
    <p:extLst>
      <p:ext uri="{BB962C8B-B14F-4D97-AF65-F5344CB8AC3E}">
        <p14:creationId xmlns:p14="http://schemas.microsoft.com/office/powerpoint/2010/main" val="2366360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a:t>
            </a:fld>
            <a:endParaRPr lang="en-US" dirty="0"/>
          </a:p>
        </p:txBody>
      </p:sp>
    </p:spTree>
    <p:extLst>
      <p:ext uri="{BB962C8B-B14F-4D97-AF65-F5344CB8AC3E}">
        <p14:creationId xmlns:p14="http://schemas.microsoft.com/office/powerpoint/2010/main" val="593398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97869" y="2847902"/>
            <a:ext cx="11459513" cy="3105637"/>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73545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Image with Side Text">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6538246"/>
          </a:xfrm>
          <a:prstGeom prst="rect">
            <a:avLst/>
          </a:prstGeom>
        </p:spPr>
        <p:txBody>
          <a:bodyPr/>
          <a:lstStyle>
            <a:lvl1pPr>
              <a:defRPr sz="4000">
                <a:solidFill>
                  <a:schemeClr val="bg1"/>
                </a:solidFill>
                <a:latin typeface="Calibri"/>
                <a:cs typeface="Calibri"/>
              </a:defRPr>
            </a:lvl1pPr>
          </a:lstStyle>
          <a:p>
            <a:r>
              <a:rPr lang="en-US" dirty="0"/>
              <a:t>Click to edit Master title style</a:t>
            </a:r>
          </a:p>
        </p:txBody>
      </p:sp>
      <p:sp>
        <p:nvSpPr>
          <p:cNvPr id="4" name="Picture Placeholder 3"/>
          <p:cNvSpPr>
            <a:spLocks noGrp="1"/>
          </p:cNvSpPr>
          <p:nvPr>
            <p:ph type="pic" sz="quarter" idx="10"/>
          </p:nvPr>
        </p:nvSpPr>
        <p:spPr>
          <a:xfrm>
            <a:off x="4048125" y="0"/>
            <a:ext cx="8143875" cy="6858000"/>
          </a:xfrm>
          <a:prstGeom prst="rect">
            <a:avLst/>
          </a:prstGeom>
        </p:spPr>
        <p:txBody>
          <a:bodyPr/>
          <a:lstStyle>
            <a:lvl1pPr>
              <a:defRPr>
                <a:solidFill>
                  <a:schemeClr val="tx1">
                    <a:lumMod val="75000"/>
                  </a:schemeClr>
                </a:solidFill>
                <a:latin typeface="Calibri"/>
                <a:cs typeface="Calibri"/>
              </a:defRPr>
            </a:lvl1pPr>
          </a:lstStyle>
          <a:p>
            <a:endParaRPr lang="en-US" dirty="0"/>
          </a:p>
        </p:txBody>
      </p:sp>
      <p:sp>
        <p:nvSpPr>
          <p:cNvPr id="5"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17827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Text Option 1">
    <p:spTree>
      <p:nvGrpSpPr>
        <p:cNvPr id="1" name="Shape 15"/>
        <p:cNvGrpSpPr/>
        <p:nvPr/>
      </p:nvGrpSpPr>
      <p:grpSpPr>
        <a:xfrm>
          <a:off x="0" y="0"/>
          <a:ext cx="0" cy="0"/>
          <a:chOff x="0" y="0"/>
          <a:chExt cx="0" cy="0"/>
        </a:xfrm>
      </p:grpSpPr>
      <p:sp>
        <p:nvSpPr>
          <p:cNvPr id="16" name="Shape 16"/>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dirty="0">
              <a:solidFill>
                <a:srgbClr val="A7A7A7"/>
              </a:solidFill>
              <a:latin typeface="Century"/>
              <a:ea typeface="Century"/>
              <a:cs typeface="Century"/>
              <a:sym typeface="Century"/>
            </a:endParaRPr>
          </a:p>
        </p:txBody>
      </p:sp>
      <p:sp>
        <p:nvSpPr>
          <p:cNvPr id="17" name="Shape 17"/>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8" name="Shape 18"/>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Tree>
    <p:extLst>
      <p:ext uri="{BB962C8B-B14F-4D97-AF65-F5344CB8AC3E}">
        <p14:creationId xmlns:p14="http://schemas.microsoft.com/office/powerpoint/2010/main" val="9167221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Section Text">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838200" y="767816"/>
            <a:ext cx="10515599"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10756922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w/layered bulle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06400" y="1524000"/>
            <a:ext cx="11480800" cy="4572000"/>
          </a:xfrm>
          <a:prstGeom prst="rect">
            <a:avLst/>
          </a:prstGeom>
        </p:spPr>
        <p:txBody>
          <a:bodyPr/>
          <a:lstStyle>
            <a:lvl1pPr marL="0" indent="0">
              <a:buFontTx/>
              <a:buNone/>
              <a:defRPr sz="2400">
                <a:solidFill>
                  <a:schemeClr val="tx1"/>
                </a:solidFill>
              </a:defRPr>
            </a:lvl1pPr>
            <a:lvl2pPr marL="742950" indent="-285750">
              <a:buFont typeface="Arial"/>
              <a:buChar char="•"/>
              <a:defRPr sz="2200" baseline="0">
                <a:solidFill>
                  <a:schemeClr val="tx1"/>
                </a:solidFill>
              </a:defRPr>
            </a:lvl2pPr>
            <a:lvl3pPr marL="1544638" indent="-342900">
              <a:buFont typeface="Arial"/>
              <a:buChar char="•"/>
              <a:defRPr sz="2000" i="1">
                <a:solidFill>
                  <a:schemeClr val="tx1"/>
                </a:solidFill>
              </a:defRPr>
            </a:lvl3pPr>
            <a:lvl4pPr marL="1600200" indent="-228600">
              <a:buFont typeface="Wingdings" charset="2"/>
              <a:buChar char="§"/>
              <a:defRPr/>
            </a:lvl4pPr>
            <a:lvl5pPr marL="2057400" indent="-228600">
              <a:buFont typeface="Wingdings" charset="2"/>
              <a:buChar char="§"/>
              <a:defRPr/>
            </a:lvl5pPr>
          </a:lstStyle>
          <a:p>
            <a:r>
              <a:rPr lang="en-US" dirty="0"/>
              <a:t>Click to edit</a:t>
            </a:r>
          </a:p>
          <a:p>
            <a:pPr lvl="1"/>
            <a:r>
              <a:rPr lang="en-US" dirty="0"/>
              <a:t>This is the second line</a:t>
            </a:r>
          </a:p>
          <a:p>
            <a:pPr lvl="2"/>
            <a:r>
              <a:rPr lang="en-US" dirty="0"/>
              <a:t>This is the third line</a:t>
            </a:r>
          </a:p>
        </p:txBody>
      </p:sp>
      <p:sp>
        <p:nvSpPr>
          <p:cNvPr id="6" name="Rectangle 6"/>
          <p:cNvSpPr>
            <a:spLocks noGrp="1" noChangeArrowheads="1"/>
          </p:cNvSpPr>
          <p:nvPr>
            <p:ph type="sldNum" sz="quarter" idx="4"/>
          </p:nvPr>
        </p:nvSpPr>
        <p:spPr bwMode="auto">
          <a:xfrm>
            <a:off x="11480800" y="6579100"/>
            <a:ext cx="6096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b="0">
                <a:solidFill>
                  <a:srgbClr val="D9D9D9"/>
                </a:solidFill>
              </a:defRPr>
            </a:lvl1pPr>
          </a:lstStyle>
          <a:p>
            <a:fld id="{6EF36E0C-29D7-3046-B978-7B10A2E0CECE}" type="slidenum">
              <a:rPr lang="en-US" smtClean="0"/>
              <a:pPr/>
              <a:t>‹#›</a:t>
            </a:fld>
            <a:endParaRPr lang="en-US" dirty="0"/>
          </a:p>
        </p:txBody>
      </p:sp>
    </p:spTree>
    <p:custDataLst>
      <p:tags r:id="rId1"/>
    </p:custDataLst>
    <p:extLst>
      <p:ext uri="{BB962C8B-B14F-4D97-AF65-F5344CB8AC3E}">
        <p14:creationId xmlns:p14="http://schemas.microsoft.com/office/powerpoint/2010/main" val="3468989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397868" y="2847901"/>
            <a:ext cx="11459512" cy="310563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11854719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 with Side Text">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6538246"/>
          </a:xfrm>
          <a:prstGeom prst="rect">
            <a:avLst/>
          </a:prstGeom>
        </p:spPr>
        <p:txBody>
          <a:bodyPr/>
          <a:lstStyle>
            <a:lvl1pPr>
              <a:defRPr sz="4000">
                <a:solidFill>
                  <a:schemeClr val="bg1"/>
                </a:solidFill>
                <a:latin typeface="Calibri"/>
                <a:cs typeface="Calibri"/>
              </a:defRPr>
            </a:lvl1pPr>
          </a:lstStyle>
          <a:p>
            <a:r>
              <a:rPr lang="en-US" dirty="0"/>
              <a:t>Click to edit Master title style</a:t>
            </a:r>
          </a:p>
        </p:txBody>
      </p:sp>
      <p:sp>
        <p:nvSpPr>
          <p:cNvPr id="4" name="Picture Placeholder 3"/>
          <p:cNvSpPr>
            <a:spLocks noGrp="1"/>
          </p:cNvSpPr>
          <p:nvPr>
            <p:ph type="pic" sz="quarter" idx="10"/>
          </p:nvPr>
        </p:nvSpPr>
        <p:spPr>
          <a:xfrm>
            <a:off x="4048125" y="0"/>
            <a:ext cx="8143875" cy="6858000"/>
          </a:xfrm>
          <a:prstGeom prst="rect">
            <a:avLst/>
          </a:prstGeom>
        </p:spPr>
        <p:txBody>
          <a:bodyPr/>
          <a:lstStyle>
            <a:lvl1pPr>
              <a:defRPr>
                <a:solidFill>
                  <a:schemeClr val="tx1">
                    <a:lumMod val="75000"/>
                  </a:schemeClr>
                </a:solidFill>
                <a:latin typeface="Calibri"/>
                <a:cs typeface="Calibri"/>
              </a:defRPr>
            </a:lvl1pPr>
          </a:lstStyle>
          <a:p>
            <a:endParaRPr lang="en-US" dirty="0"/>
          </a:p>
        </p:txBody>
      </p:sp>
      <p:sp>
        <p:nvSpPr>
          <p:cNvPr id="5"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8723091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Text Option 1">
    <p:spTree>
      <p:nvGrpSpPr>
        <p:cNvPr id="1" name="Shape 15"/>
        <p:cNvGrpSpPr/>
        <p:nvPr/>
      </p:nvGrpSpPr>
      <p:grpSpPr>
        <a:xfrm>
          <a:off x="0" y="0"/>
          <a:ext cx="0" cy="0"/>
          <a:chOff x="0" y="0"/>
          <a:chExt cx="0" cy="0"/>
        </a:xfrm>
      </p:grpSpPr>
      <p:sp>
        <p:nvSpPr>
          <p:cNvPr id="16" name="Shape 16"/>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dirty="0">
              <a:solidFill>
                <a:srgbClr val="A7A7A7"/>
              </a:solidFill>
              <a:latin typeface="Century"/>
              <a:ea typeface="Century"/>
              <a:cs typeface="Century"/>
              <a:sym typeface="Century"/>
            </a:endParaRPr>
          </a:p>
        </p:txBody>
      </p:sp>
      <p:sp>
        <p:nvSpPr>
          <p:cNvPr id="17" name="Shape 17"/>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8" name="Shape 18"/>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Tree>
    <p:extLst>
      <p:ext uri="{BB962C8B-B14F-4D97-AF65-F5344CB8AC3E}">
        <p14:creationId xmlns:p14="http://schemas.microsoft.com/office/powerpoint/2010/main" val="13583974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Text Option 2">
    <p:spTree>
      <p:nvGrpSpPr>
        <p:cNvPr id="1" name="Shape 21"/>
        <p:cNvGrpSpPr/>
        <p:nvPr/>
      </p:nvGrpSpPr>
      <p:grpSpPr>
        <a:xfrm>
          <a:off x="0" y="0"/>
          <a:ext cx="0" cy="0"/>
          <a:chOff x="0" y="0"/>
          <a:chExt cx="0" cy="0"/>
        </a:xfrm>
      </p:grpSpPr>
      <p:sp>
        <p:nvSpPr>
          <p:cNvPr id="22" name="Shape 22"/>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dirty="0">
              <a:solidFill>
                <a:srgbClr val="A7A7A7"/>
              </a:solidFill>
              <a:latin typeface="Century"/>
              <a:ea typeface="Century"/>
              <a:cs typeface="Century"/>
              <a:sym typeface="Century"/>
            </a:endParaRPr>
          </a:p>
        </p:txBody>
      </p:sp>
      <p:sp>
        <p:nvSpPr>
          <p:cNvPr id="23" name="Shape 23"/>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580802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ext uri="{BB962C8B-B14F-4D97-AF65-F5344CB8AC3E}">
        <p14:creationId xmlns:p14="http://schemas.microsoft.com/office/powerpoint/2010/main" val="565357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Image with Side Text">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6538246"/>
          </a:xfrm>
          <a:prstGeom prst="rect">
            <a:avLst/>
          </a:prstGeom>
        </p:spPr>
        <p:txBody>
          <a:bodyPr/>
          <a:lstStyle>
            <a:lvl1pPr>
              <a:defRPr sz="4000">
                <a:solidFill>
                  <a:schemeClr val="bg1"/>
                </a:solidFill>
                <a:latin typeface="Calibri"/>
                <a:cs typeface="Calibri"/>
              </a:defRPr>
            </a:lvl1pPr>
          </a:lstStyle>
          <a:p>
            <a:r>
              <a:rPr lang="en-US" dirty="0"/>
              <a:t>Click to edit Master title style</a:t>
            </a:r>
          </a:p>
        </p:txBody>
      </p:sp>
      <p:sp>
        <p:nvSpPr>
          <p:cNvPr id="4" name="Picture Placeholder 3"/>
          <p:cNvSpPr>
            <a:spLocks noGrp="1"/>
          </p:cNvSpPr>
          <p:nvPr>
            <p:ph type="pic" sz="quarter" idx="10"/>
          </p:nvPr>
        </p:nvSpPr>
        <p:spPr>
          <a:xfrm>
            <a:off x="4048125" y="0"/>
            <a:ext cx="8143875" cy="6858000"/>
          </a:xfrm>
          <a:prstGeom prst="rect">
            <a:avLst/>
          </a:prstGeom>
        </p:spPr>
        <p:txBody>
          <a:bodyPr/>
          <a:lstStyle>
            <a:lvl1pPr>
              <a:defRPr>
                <a:solidFill>
                  <a:schemeClr val="tx1">
                    <a:lumMod val="75000"/>
                  </a:schemeClr>
                </a:solidFill>
                <a:latin typeface="Calibri"/>
                <a:cs typeface="Calibri"/>
              </a:defRPr>
            </a:lvl1pPr>
          </a:lstStyle>
          <a:p>
            <a:endParaRPr lang="en-US" dirty="0"/>
          </a:p>
        </p:txBody>
      </p:sp>
      <p:sp>
        <p:nvSpPr>
          <p:cNvPr id="5"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1331431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ext Option 1">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solidFill>
                  <a:srgbClr val="797878">
                    <a:tint val="75000"/>
                  </a:srgbClr>
                </a:solidFill>
              </a:rPr>
              <a:pPr/>
              <a:t>‹#›</a:t>
            </a:fld>
            <a:endParaRPr lang="en-US" dirty="0">
              <a:solidFill>
                <a:srgbClr val="797878">
                  <a:tint val="75000"/>
                </a:srgbClr>
              </a:solidFill>
            </a:endParaRPr>
          </a:p>
        </p:txBody>
      </p:sp>
      <p:sp>
        <p:nvSpPr>
          <p:cNvPr id="4"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p>
            <a:r>
              <a:rPr lang="en-US" dirty="0"/>
              <a:t>Click to edit Master title style</a:t>
            </a:r>
          </a:p>
        </p:txBody>
      </p:sp>
      <p:sp>
        <p:nvSpPr>
          <p:cNvPr id="6"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entury" charset="0"/>
                <a:ea typeface="Century" charset="0"/>
                <a:cs typeface="Century" charset="0"/>
              </a:defRPr>
            </a:lvl1pPr>
            <a:lvl2pPr>
              <a:defRPr>
                <a:solidFill>
                  <a:schemeClr val="tx1">
                    <a:lumMod val="75000"/>
                  </a:schemeClr>
                </a:solidFill>
                <a:latin typeface="Century" charset="0"/>
                <a:ea typeface="Century" charset="0"/>
                <a:cs typeface="Century" charset="0"/>
              </a:defRPr>
            </a:lvl2pPr>
            <a:lvl3pPr>
              <a:defRPr>
                <a:solidFill>
                  <a:schemeClr val="tx1">
                    <a:lumMod val="75000"/>
                  </a:schemeClr>
                </a:solidFill>
                <a:latin typeface="Century" charset="0"/>
                <a:ea typeface="Century" charset="0"/>
                <a:cs typeface="Century" charset="0"/>
              </a:defRPr>
            </a:lvl3pPr>
            <a:lvl4pPr>
              <a:defRPr>
                <a:solidFill>
                  <a:schemeClr val="tx1">
                    <a:lumMod val="75000"/>
                  </a:schemeClr>
                </a:solidFill>
                <a:latin typeface="Century" charset="0"/>
                <a:ea typeface="Century" charset="0"/>
                <a:cs typeface="Century" charset="0"/>
              </a:defRPr>
            </a:lvl4pPr>
            <a:lvl5pPr>
              <a:defRPr>
                <a:solidFill>
                  <a:schemeClr val="tx1">
                    <a:lumMod val="75000"/>
                  </a:schemeClr>
                </a:solidFill>
                <a:latin typeface="Century" charset="0"/>
                <a:ea typeface="Century" charset="0"/>
                <a:cs typeface="Century"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81634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w/layered bullets">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406400" y="228600"/>
            <a:ext cx="11480800" cy="533400"/>
          </a:xfrm>
          <a:prstGeom prst="rect">
            <a:avLst/>
          </a:prstGeom>
        </p:spPr>
        <p:txBody>
          <a:bodyPr/>
          <a:lstStyle>
            <a:lvl1pPr algn="l">
              <a:defRPr sz="2400">
                <a:solidFill>
                  <a:srgbClr val="451650"/>
                </a:solidFill>
                <a:latin typeface="Myra 4F Caps Bold"/>
                <a:cs typeface="Myra 4F Caps Bold"/>
              </a:defRPr>
            </a:lvl1pPr>
          </a:lstStyle>
          <a:p>
            <a:r>
              <a:rPr lang="en-US" dirty="0"/>
              <a:t>Click to add title text</a:t>
            </a:r>
          </a:p>
        </p:txBody>
      </p:sp>
      <p:sp>
        <p:nvSpPr>
          <p:cNvPr id="9" name="Content Placeholder 2"/>
          <p:cNvSpPr>
            <a:spLocks noGrp="1"/>
          </p:cNvSpPr>
          <p:nvPr>
            <p:ph idx="1"/>
          </p:nvPr>
        </p:nvSpPr>
        <p:spPr>
          <a:xfrm>
            <a:off x="406400" y="1295400"/>
            <a:ext cx="11480800" cy="4572000"/>
          </a:xfrm>
          <a:prstGeom prst="rect">
            <a:avLst/>
          </a:prstGeom>
        </p:spPr>
        <p:txBody>
          <a:bodyPr/>
          <a:lstStyle>
            <a:lvl1pPr marL="0" indent="0">
              <a:buFontTx/>
              <a:buNone/>
              <a:defRPr sz="2400" b="0" i="0">
                <a:solidFill>
                  <a:schemeClr val="tx1"/>
                </a:solidFill>
                <a:latin typeface="Helvetica"/>
                <a:cs typeface="Helvetica"/>
              </a:defRPr>
            </a:lvl1pPr>
            <a:lvl2pPr marL="742950" indent="-285750">
              <a:buFont typeface="Arial"/>
              <a:buChar char="•"/>
              <a:defRPr sz="2200" b="0" i="0" baseline="0">
                <a:solidFill>
                  <a:schemeClr val="tx1"/>
                </a:solidFill>
                <a:latin typeface="Helvetica"/>
                <a:cs typeface="Helvetica"/>
              </a:defRPr>
            </a:lvl2pPr>
            <a:lvl3pPr marL="1544638" indent="-342900">
              <a:buFont typeface="Arial"/>
              <a:buChar char="•"/>
              <a:defRPr sz="2000" b="0" i="1">
                <a:solidFill>
                  <a:schemeClr val="tx1"/>
                </a:solidFill>
                <a:latin typeface="Helvetica"/>
                <a:cs typeface="Helvetica"/>
              </a:defRPr>
            </a:lvl3pPr>
            <a:lvl4pPr marL="1600200" indent="-228600">
              <a:buFont typeface="Wingdings" charset="2"/>
              <a:buChar char="§"/>
              <a:defRPr/>
            </a:lvl4pPr>
            <a:lvl5pPr marL="2057400" indent="-228600">
              <a:buFont typeface="Wingdings" charset="2"/>
              <a:buChar char="§"/>
              <a:defRPr/>
            </a:lvl5pPr>
          </a:lstStyle>
          <a:p>
            <a:r>
              <a:rPr lang="en-US" dirty="0"/>
              <a:t>Click to edit</a:t>
            </a:r>
          </a:p>
          <a:p>
            <a:pPr lvl="1"/>
            <a:r>
              <a:rPr lang="en-US" dirty="0"/>
              <a:t>This is the second line</a:t>
            </a:r>
          </a:p>
          <a:p>
            <a:pPr lvl="2"/>
            <a:r>
              <a:rPr lang="en-US" dirty="0"/>
              <a:t>This is the third line</a:t>
            </a:r>
          </a:p>
        </p:txBody>
      </p:sp>
      <p:cxnSp>
        <p:nvCxnSpPr>
          <p:cNvPr id="10" name="Straight Connector 9"/>
          <p:cNvCxnSpPr/>
          <p:nvPr userDrawn="1"/>
        </p:nvCxnSpPr>
        <p:spPr bwMode="auto">
          <a:xfrm>
            <a:off x="406400" y="762000"/>
            <a:ext cx="11480800" cy="0"/>
          </a:xfrm>
          <a:prstGeom prst="line">
            <a:avLst/>
          </a:prstGeom>
          <a:solidFill>
            <a:schemeClr val="accent1"/>
          </a:solidFill>
          <a:ln w="22225" cap="flat" cmpd="sng" algn="ctr">
            <a:solidFill>
              <a:schemeClr val="tx1">
                <a:lumMod val="85000"/>
                <a:lumOff val="15000"/>
              </a:schemeClr>
            </a:solidFill>
            <a:prstDash val="dash"/>
            <a:round/>
            <a:headEnd type="none" w="med" len="med"/>
            <a:tailEnd type="none" w="med" len="med"/>
          </a:ln>
          <a:effectLst/>
        </p:spPr>
      </p:cxnSp>
      <p:sp>
        <p:nvSpPr>
          <p:cNvPr id="11" name="Text Placeholder 14"/>
          <p:cNvSpPr>
            <a:spLocks noGrp="1"/>
          </p:cNvSpPr>
          <p:nvPr>
            <p:ph type="body" sz="quarter" idx="10" hasCustomPrompt="1"/>
          </p:nvPr>
        </p:nvSpPr>
        <p:spPr>
          <a:xfrm>
            <a:off x="406400" y="762000"/>
            <a:ext cx="11480800" cy="533400"/>
          </a:xfrm>
          <a:prstGeom prst="rect">
            <a:avLst/>
          </a:prstGeom>
        </p:spPr>
        <p:txBody>
          <a:bodyPr/>
          <a:lstStyle>
            <a:lvl1pPr marL="0" indent="0">
              <a:buFontTx/>
              <a:buNone/>
              <a:defRPr sz="1800" baseline="0">
                <a:solidFill>
                  <a:srgbClr val="912A83"/>
                </a:solidFill>
                <a:latin typeface="Ostrich Sans Black"/>
                <a:cs typeface="Ostrich Sans Black"/>
              </a:defRPr>
            </a:lvl1pPr>
          </a:lstStyle>
          <a:p>
            <a:pPr lvl="0"/>
            <a:r>
              <a:rPr lang="en-US" dirty="0" err="1"/>
              <a:t>DoDEA</a:t>
            </a:r>
            <a:r>
              <a:rPr lang="en-US" dirty="0"/>
              <a:t> College and Career Ready Initiative</a:t>
            </a:r>
          </a:p>
        </p:txBody>
      </p:sp>
      <p:sp>
        <p:nvSpPr>
          <p:cNvPr id="12" name="Rectangle 6"/>
          <p:cNvSpPr>
            <a:spLocks noGrp="1" noChangeArrowheads="1"/>
          </p:cNvSpPr>
          <p:nvPr>
            <p:ph type="sldNum" sz="quarter" idx="4"/>
          </p:nvPr>
        </p:nvSpPr>
        <p:spPr bwMode="auto">
          <a:xfrm>
            <a:off x="11480800" y="6579100"/>
            <a:ext cx="6096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b="0">
                <a:solidFill>
                  <a:srgbClr val="D9D9D9"/>
                </a:solidFill>
              </a:defRPr>
            </a:lvl1pPr>
          </a:lstStyle>
          <a:p>
            <a:fld id="{6EF36E0C-29D7-3046-B978-7B10A2E0CECE}" type="slidenum">
              <a:rPr lang="en-US" smtClean="0"/>
              <a:pPr/>
              <a:t>‹#›</a:t>
            </a:fld>
            <a:endParaRPr lang="en-US" dirty="0"/>
          </a:p>
        </p:txBody>
      </p:sp>
    </p:spTree>
    <p:extLst>
      <p:ext uri="{BB962C8B-B14F-4D97-AF65-F5344CB8AC3E}">
        <p14:creationId xmlns:p14="http://schemas.microsoft.com/office/powerpoint/2010/main" val="1155152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entury" charset="0"/>
                <a:ea typeface="Century" charset="0"/>
                <a:cs typeface="Century" charset="0"/>
              </a:defRPr>
            </a:lvl1pPr>
            <a:lvl2pPr>
              <a:defRPr>
                <a:solidFill>
                  <a:schemeClr val="tx1">
                    <a:lumMod val="75000"/>
                  </a:schemeClr>
                </a:solidFill>
                <a:latin typeface="Century" charset="0"/>
                <a:ea typeface="Century" charset="0"/>
                <a:cs typeface="Century" charset="0"/>
              </a:defRPr>
            </a:lvl2pPr>
            <a:lvl3pPr>
              <a:defRPr>
                <a:solidFill>
                  <a:schemeClr val="tx1">
                    <a:lumMod val="75000"/>
                  </a:schemeClr>
                </a:solidFill>
                <a:latin typeface="Century" charset="0"/>
                <a:ea typeface="Century" charset="0"/>
                <a:cs typeface="Century" charset="0"/>
              </a:defRPr>
            </a:lvl3pPr>
            <a:lvl4pPr>
              <a:defRPr>
                <a:solidFill>
                  <a:schemeClr val="tx1">
                    <a:lumMod val="75000"/>
                  </a:schemeClr>
                </a:solidFill>
                <a:latin typeface="Century" charset="0"/>
                <a:ea typeface="Century" charset="0"/>
                <a:cs typeface="Century" charset="0"/>
              </a:defRPr>
            </a:lvl4pPr>
            <a:lvl5pPr>
              <a:defRPr>
                <a:solidFill>
                  <a:schemeClr val="tx1">
                    <a:lumMod val="75000"/>
                  </a:schemeClr>
                </a:solidFill>
                <a:latin typeface="Century" charset="0"/>
                <a:ea typeface="Century" charset="0"/>
                <a:cs typeface="Century"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tx1"/>
            </a:solidFill>
          </a:ln>
        </p:spPr>
        <p:txBody>
          <a:bodyPr/>
          <a:lstStyle/>
          <a:p>
            <a:endParaRPr lang="en-US" dirty="0"/>
          </a:p>
        </p:txBody>
      </p:sp>
    </p:spTree>
    <p:extLst>
      <p:ext uri="{BB962C8B-B14F-4D97-AF65-F5344CB8AC3E}">
        <p14:creationId xmlns:p14="http://schemas.microsoft.com/office/powerpoint/2010/main" val="2023829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a:latin typeface="Calibri"/>
                <a:cs typeface="Calibri"/>
              </a:defRPr>
            </a:lvl1pPr>
          </a:lstStyle>
          <a:p>
            <a:r>
              <a:rPr lang="en-US" dirty="0"/>
              <a:t>Click to edit Master title style</a:t>
            </a:r>
          </a:p>
        </p:txBody>
      </p:sp>
      <p:sp>
        <p:nvSpPr>
          <p:cNvPr id="6"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59714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ext uri="{BB962C8B-B14F-4D97-AF65-F5344CB8AC3E}">
        <p14:creationId xmlns:p14="http://schemas.microsoft.com/office/powerpoint/2010/main" val="873169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tx1"/>
            </a:solidFill>
          </a:ln>
        </p:spPr>
        <p:txBody>
          <a:bodyPr/>
          <a:lstStyle>
            <a:lvl1pPr>
              <a:defRPr>
                <a:latin typeface="Calibri"/>
                <a:cs typeface="Calibri"/>
              </a:defRPr>
            </a:lvl1pPr>
          </a:lstStyle>
          <a:p>
            <a:endParaRPr lang="en-US" dirty="0"/>
          </a:p>
        </p:txBody>
      </p:sp>
    </p:spTree>
    <p:extLst>
      <p:ext uri="{BB962C8B-B14F-4D97-AF65-F5344CB8AC3E}">
        <p14:creationId xmlns:p14="http://schemas.microsoft.com/office/powerpoint/2010/main" val="3822724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6.xml"/><Relationship Id="rId1" Type="http://schemas.openxmlformats.org/officeDocument/2006/relationships/slideLayout" Target="../slideLayouts/slideLayout15.xml"/><Relationship Id="rId4"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0"/>
            <a:ext cx="12191999" cy="6859332"/>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49" r:id="rId1"/>
    <p:sldLayoutId id="2147483673" r:id="rId2"/>
    <p:sldLayoutId id="2147483674" r:id="rId3"/>
    <p:sldLayoutId id="2147483680" r:id="rId4"/>
    <p:sldLayoutId id="2147483681" r:id="rId5"/>
    <p:sldLayoutId id="2147483682" r:id="rId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41654816"/>
      </p:ext>
    </p:extLst>
  </p:cSld>
  <p:clrMap bg1="lt1" tx1="dk1" bg2="lt2" tx2="dk2" accent1="accent1" accent2="accent2" accent3="accent3" accent4="accent4" accent5="accent5" accent6="accent6" hlink="hlink" folHlink="folHlink"/>
  <p:sldLayoutIdLst>
    <p:sldLayoutId id="2147483651" r:id="rId1"/>
  </p:sldLayoutIdLst>
  <p:hf hdr="0" ftr="0" dt="0"/>
  <p:txStyles>
    <p:titleStyle>
      <a:lvl1pPr algn="l" defTabSz="914400" rtl="0" eaLnBrk="1" latinLnBrk="0" hangingPunct="1">
        <a:lnSpc>
          <a:spcPct val="90000"/>
        </a:lnSpc>
        <a:spcBef>
          <a:spcPct val="0"/>
        </a:spcBef>
        <a:buNone/>
        <a:defRPr sz="4000" kern="1200">
          <a:solidFill>
            <a:schemeClr val="bg1"/>
          </a:solidFill>
          <a:latin typeface="Century" charset="0"/>
          <a:ea typeface="Century" charset="0"/>
          <a:cs typeface="Century"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53" r:id="rId1"/>
    <p:sldLayoutId id="2147483668" r:id="rId2"/>
    <p:sldLayoutId id="2147483671" r:id="rId3"/>
    <p:sldLayoutId id="2147483675" r:id="rId4"/>
    <p:sldLayoutId id="2147483676" r:id="rId5"/>
    <p:sldLayoutId id="2147483678" r:id="rId6"/>
    <p:sldLayoutId id="2147483679" r:id="rId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1302304692"/>
      </p:ext>
    </p:extLst>
  </p:cSld>
  <p:clrMap bg1="lt1" tx1="dk1" bg2="lt2" tx2="dk2" accent1="accent1" accent2="accent2" accent3="accent3" accent4="accent4" accent5="accent5" accent6="accent6" hlink="hlink" folHlink="folHlink"/>
  <p:sldLayoutIdLst>
    <p:sldLayoutId id="2147483655" r:id="rId1"/>
    <p:sldLayoutId id="2147483677"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69" r:id="rId1"/>
    <p:sldLayoutId id="2147483670"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1.xml"/><Relationship Id="rId1" Type="http://schemas.openxmlformats.org/officeDocument/2006/relationships/slideLayout" Target="../slideLayouts/slideLayout1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hyperlink" Target="http://www.nctm.org/Standards-and-Positions/Position-Statements/Procedural-Fluency-in-Mathematics" TargetMode="External"/><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5.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8.xml"/><Relationship Id="rId4" Type="http://schemas.openxmlformats.org/officeDocument/2006/relationships/hyperlink" Target="https://www.engageny.org/resource/common-core-instruction-use-modeling-and-tools-to-solve-three-digit-subtraction-problems"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3.xml"/><Relationship Id="rId1" Type="http://schemas.openxmlformats.org/officeDocument/2006/relationships/slideLayout" Target="../slideLayouts/slideLayout15.xml"/><Relationship Id="rId4" Type="http://schemas.openxmlformats.org/officeDocument/2006/relationships/hyperlink" Target="https://www.nctm.org/Store/Products/5-Practices-for-Orchestrating-Productive-Mathematics-Discussion,-2nd-Edition" TargetMode="External"/></Relationships>
</file>

<file path=ppt/slides/_rels/slide44.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8.png"/><Relationship Id="rId7" Type="http://schemas.openxmlformats.org/officeDocument/2006/relationships/diagramColors" Target="../diagrams/colors5.xml"/><Relationship Id="rId2" Type="http://schemas.openxmlformats.org/officeDocument/2006/relationships/notesSlide" Target="../notesSlides/notesSlide44.xml"/><Relationship Id="rId1" Type="http://schemas.openxmlformats.org/officeDocument/2006/relationships/slideLayout" Target="../slideLayouts/slideLayout8.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45.xml.rels><?xml version="1.0" encoding="UTF-8" standalone="yes"?>
<Relationships xmlns="http://schemas.openxmlformats.org/package/2006/relationships"><Relationship Id="rId3" Type="http://schemas.openxmlformats.org/officeDocument/2006/relationships/hyperlink" Target="https://www.nctm.org/Store/Products/5-Practices-for-Orchestrating-Productive-Mathematics-Discussion,-2nd-Edition" TargetMode="External"/><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3" Type="http://schemas.openxmlformats.org/officeDocument/2006/relationships/hyperlink" Target="https://www.nctm.org/Store/Products/5-Practices-for-Orchestrating-Productive-Mathematics-Discussion,-2nd-Edition" TargetMode="External"/><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47.xml"/><Relationship Id="rId1" Type="http://schemas.openxmlformats.org/officeDocument/2006/relationships/slideLayout" Target="../slideLayouts/slideLayout8.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1.xml"/><Relationship Id="rId1" Type="http://schemas.openxmlformats.org/officeDocument/2006/relationships/slideLayout" Target="../slideLayouts/slideLayout15.xml"/><Relationship Id="rId4" Type="http://schemas.openxmlformats.org/officeDocument/2006/relationships/image" Target="../media/image30.png"/></Relationships>
</file>

<file path=ppt/slides/_rels/slide5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56.xml"/><Relationship Id="rId1" Type="http://schemas.openxmlformats.org/officeDocument/2006/relationships/slideLayout" Target="../slideLayouts/slideLayout8.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60.xml"/><Relationship Id="rId1" Type="http://schemas.openxmlformats.org/officeDocument/2006/relationships/slideLayout" Target="../slideLayouts/slideLayout8.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8" Type="http://schemas.openxmlformats.org/officeDocument/2006/relationships/hyperlink" Target="https://www.engageny.org/resource/common-core-instruction-use-modeling-and-tools-to-solve-three-digit-subtraction-problems" TargetMode="External"/><Relationship Id="rId3" Type="http://schemas.openxmlformats.org/officeDocument/2006/relationships/hyperlink" Target="https://www.louisianabelieves.com/resources/library/k-12-math-year-long-planning" TargetMode="External"/><Relationship Id="rId7" Type="http://schemas.openxmlformats.org/officeDocument/2006/relationships/hyperlink" Target="https://www.engageny.org" TargetMode="External"/><Relationship Id="rId12" Type="http://schemas.openxmlformats.org/officeDocument/2006/relationships/hyperlink" Target="http://www.nctm.org/Standards-and-Positions/Position-Statements/Procedural-Fluency-in-Mathematics/" TargetMode="External"/><Relationship Id="rId2" Type="http://schemas.openxmlformats.org/officeDocument/2006/relationships/notesSlide" Target="../notesSlides/notesSlide64.xml"/><Relationship Id="rId1" Type="http://schemas.openxmlformats.org/officeDocument/2006/relationships/slideLayout" Target="../slideLayouts/slideLayout11.xml"/><Relationship Id="rId6" Type="http://schemas.openxmlformats.org/officeDocument/2006/relationships/hyperlink" Target="http://scpd.stanford.edu/ppc/how-learn-math-teachers" TargetMode="External"/><Relationship Id="rId11" Type="http://schemas.openxmlformats.org/officeDocument/2006/relationships/hyperlink" Target="https://www.engageny.org/resource/grade-4-mathematics-module-1-topic-lesson-2" TargetMode="External"/><Relationship Id="rId5" Type="http://schemas.openxmlformats.org/officeDocument/2006/relationships/hyperlink" Target="http://www.agilemind.com/programs/academic-youth-development" TargetMode="External"/><Relationship Id="rId10" Type="http://schemas.openxmlformats.org/officeDocument/2006/relationships/hyperlink" Target="https://www.engageny.org/resource/grade-2-mathematics-module-3-topic-e-lesson-11" TargetMode="External"/><Relationship Id="rId4" Type="http://schemas.openxmlformats.org/officeDocument/2006/relationships/hyperlink" Target="https://www.louisianabelieves.com/docs/default-source/year-long-planning/k-12-lssm-alignment-to-rigor.pdf" TargetMode="External"/><Relationship Id="rId9" Type="http://schemas.openxmlformats.org/officeDocument/2006/relationships/hyperlink" Target="https://www.engageny.org/resource/grade-1-mathematics-module-4-topic-lesson-2"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5.xml"/><Relationship Id="rId1" Type="http://schemas.openxmlformats.org/officeDocument/2006/relationships/slideLayout" Target="../slideLayouts/slideLayout8.xml"/><Relationship Id="rId5" Type="http://schemas.openxmlformats.org/officeDocument/2006/relationships/hyperlink" Target="http://www.utdanacenter.org/ldoe/surveys" TargetMode="External"/><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2847902"/>
            <a:ext cx="12191999" cy="3105637"/>
          </a:xfrm>
        </p:spPr>
        <p:txBody>
          <a:bodyPr/>
          <a:lstStyle/>
          <a:p>
            <a:r>
              <a:rPr lang="en-US" sz="4800" b="1" dirty="0">
                <a:solidFill>
                  <a:schemeClr val="accent6">
                    <a:lumMod val="50000"/>
                  </a:schemeClr>
                </a:solidFill>
              </a:rPr>
              <a:t>Module 4</a:t>
            </a:r>
            <a:r>
              <a:rPr lang="en-US" sz="4800" dirty="0">
                <a:solidFill>
                  <a:schemeClr val="accent6">
                    <a:lumMod val="50000"/>
                  </a:schemeClr>
                </a:solidFill>
              </a:rPr>
              <a:t>: Number and Operations in </a:t>
            </a:r>
            <a:br>
              <a:rPr lang="en-US" sz="4800" dirty="0">
                <a:solidFill>
                  <a:schemeClr val="accent6">
                    <a:lumMod val="50000"/>
                  </a:schemeClr>
                </a:solidFill>
              </a:rPr>
            </a:br>
            <a:r>
              <a:rPr lang="en-US" sz="4800" dirty="0">
                <a:solidFill>
                  <a:schemeClr val="accent6">
                    <a:lumMod val="50000"/>
                  </a:schemeClr>
                </a:solidFill>
              </a:rPr>
              <a:t>Base Ten: Place Value and Fluency</a:t>
            </a:r>
            <a:br>
              <a:rPr lang="en-US" sz="4800" dirty="0">
                <a:solidFill>
                  <a:schemeClr val="accent6">
                    <a:lumMod val="50000"/>
                  </a:schemeClr>
                </a:solidFill>
              </a:rPr>
            </a:br>
            <a:br>
              <a:rPr lang="en-US" sz="4800" dirty="0">
                <a:solidFill>
                  <a:schemeClr val="accent6">
                    <a:lumMod val="50000"/>
                  </a:schemeClr>
                </a:solidFill>
              </a:rPr>
            </a:br>
            <a:r>
              <a:rPr lang="en-US" sz="4800" dirty="0">
                <a:solidFill>
                  <a:schemeClr val="accent6">
                    <a:lumMod val="50000"/>
                  </a:schemeClr>
                </a:solidFill>
              </a:rPr>
              <a:t>Grades K–5</a:t>
            </a:r>
          </a:p>
        </p:txBody>
      </p:sp>
    </p:spTree>
    <p:extLst>
      <p:ext uri="{BB962C8B-B14F-4D97-AF65-F5344CB8AC3E}">
        <p14:creationId xmlns:p14="http://schemas.microsoft.com/office/powerpoint/2010/main" val="19518928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10</a:t>
            </a:fld>
            <a:endParaRPr lang="en-US" dirty="0"/>
          </a:p>
        </p:txBody>
      </p:sp>
      <p:sp>
        <p:nvSpPr>
          <p:cNvPr id="4" name="Title 3"/>
          <p:cNvSpPr>
            <a:spLocks noGrp="1"/>
          </p:cNvSpPr>
          <p:nvPr>
            <p:ph type="title"/>
          </p:nvPr>
        </p:nvSpPr>
        <p:spPr/>
        <p:txBody>
          <a:bodyPr>
            <a:noAutofit/>
          </a:bodyPr>
          <a:lstStyle/>
          <a:p>
            <a:r>
              <a:rPr lang="en-US" sz="2800" b="1" dirty="0"/>
              <a:t>Building conceptual understanding of the base-ten system and its structure</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1300" y="2487706"/>
            <a:ext cx="4089400" cy="2095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2487706"/>
            <a:ext cx="2006600" cy="2095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292990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0 0 L -0.25 0 E" pathEditMode="relative" ptsTypes="">
                                      <p:cBhvr>
                                        <p:cTn id="6" dur="2000" fill="hold"/>
                                        <p:tgtEl>
                                          <p:spTgt spid="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a:t>
            </a:fld>
            <a:endParaRPr lang="en-US" dirty="0"/>
          </a:p>
        </p:txBody>
      </p:sp>
      <p:sp>
        <p:nvSpPr>
          <p:cNvPr id="4" name="Title 3"/>
          <p:cNvSpPr>
            <a:spLocks noGrp="1"/>
          </p:cNvSpPr>
          <p:nvPr>
            <p:ph type="title"/>
          </p:nvPr>
        </p:nvSpPr>
        <p:spPr/>
        <p:txBody>
          <a:bodyPr>
            <a:noAutofit/>
          </a:bodyPr>
          <a:lstStyle/>
          <a:p>
            <a:r>
              <a:rPr lang="en-US" sz="2800" b="1" dirty="0"/>
              <a:t>Building conceptual understanding of the base-ten system and its structure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1300" y="2449890"/>
            <a:ext cx="4089400" cy="2120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2462590"/>
            <a:ext cx="2006600" cy="2095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538364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a:t>
            </a:fld>
            <a:endParaRPr lang="en-US" dirty="0"/>
          </a:p>
        </p:txBody>
      </p:sp>
      <p:sp>
        <p:nvSpPr>
          <p:cNvPr id="4" name="Title 3"/>
          <p:cNvSpPr>
            <a:spLocks noGrp="1"/>
          </p:cNvSpPr>
          <p:nvPr>
            <p:ph type="title"/>
          </p:nvPr>
        </p:nvSpPr>
        <p:spPr/>
        <p:txBody>
          <a:bodyPr>
            <a:noAutofit/>
          </a:bodyPr>
          <a:lstStyle/>
          <a:p>
            <a:r>
              <a:rPr lang="en-US" sz="2800" b="1" dirty="0"/>
              <a:t>Building conceptual understanding of the base-ten system and its structure</a:t>
            </a:r>
          </a:p>
        </p:txBody>
      </p:sp>
      <p:sp>
        <p:nvSpPr>
          <p:cNvPr id="3" name="TextBox 2"/>
          <p:cNvSpPr txBox="1"/>
          <p:nvPr/>
        </p:nvSpPr>
        <p:spPr>
          <a:xfrm>
            <a:off x="5192408" y="2697582"/>
            <a:ext cx="1441420" cy="1446550"/>
          </a:xfrm>
          <a:prstGeom prst="rect">
            <a:avLst/>
          </a:prstGeom>
          <a:noFill/>
        </p:spPr>
        <p:txBody>
          <a:bodyPr wrap="none" rtlCol="0">
            <a:spAutoFit/>
          </a:bodyPr>
          <a:lstStyle/>
          <a:p>
            <a:r>
              <a:rPr lang="en-US" sz="8800" dirty="0"/>
              <a:t>13</a:t>
            </a:r>
          </a:p>
        </p:txBody>
      </p:sp>
      <p:sp>
        <p:nvSpPr>
          <p:cNvPr id="7" name="TextBox 6"/>
          <p:cNvSpPr txBox="1"/>
          <p:nvPr/>
        </p:nvSpPr>
        <p:spPr>
          <a:xfrm>
            <a:off x="4878220" y="2697582"/>
            <a:ext cx="2069797" cy="1446550"/>
          </a:xfrm>
          <a:prstGeom prst="rect">
            <a:avLst/>
          </a:prstGeom>
          <a:noFill/>
        </p:spPr>
        <p:txBody>
          <a:bodyPr wrap="none" rtlCol="0">
            <a:spAutoFit/>
          </a:bodyPr>
          <a:lstStyle/>
          <a:p>
            <a:r>
              <a:rPr lang="en-US" sz="8800" dirty="0"/>
              <a:t>103</a:t>
            </a:r>
          </a:p>
        </p:txBody>
      </p:sp>
      <p:sp>
        <p:nvSpPr>
          <p:cNvPr id="8" name="TextBox 7"/>
          <p:cNvSpPr txBox="1"/>
          <p:nvPr/>
        </p:nvSpPr>
        <p:spPr>
          <a:xfrm>
            <a:off x="4878220" y="2697582"/>
            <a:ext cx="2069797" cy="1446550"/>
          </a:xfrm>
          <a:prstGeom prst="rect">
            <a:avLst/>
          </a:prstGeom>
          <a:noFill/>
        </p:spPr>
        <p:txBody>
          <a:bodyPr wrap="none" rtlCol="0">
            <a:spAutoFit/>
          </a:bodyPr>
          <a:lstStyle/>
          <a:p>
            <a:r>
              <a:rPr lang="en-US" sz="8800" dirty="0"/>
              <a:t>129</a:t>
            </a:r>
          </a:p>
        </p:txBody>
      </p:sp>
      <p:sp>
        <p:nvSpPr>
          <p:cNvPr id="9" name="TextBox 8"/>
          <p:cNvSpPr txBox="1"/>
          <p:nvPr/>
        </p:nvSpPr>
        <p:spPr>
          <a:xfrm>
            <a:off x="4878219" y="2812181"/>
            <a:ext cx="2069797" cy="1446550"/>
          </a:xfrm>
          <a:prstGeom prst="rect">
            <a:avLst/>
          </a:prstGeom>
          <a:noFill/>
        </p:spPr>
        <p:txBody>
          <a:bodyPr wrap="none" rtlCol="0">
            <a:spAutoFit/>
          </a:bodyPr>
          <a:lstStyle/>
          <a:p>
            <a:r>
              <a:rPr lang="en-US" sz="8800" dirty="0"/>
              <a:t>230</a:t>
            </a:r>
          </a:p>
        </p:txBody>
      </p:sp>
      <p:sp>
        <p:nvSpPr>
          <p:cNvPr id="10" name="TextBox 9"/>
          <p:cNvSpPr txBox="1"/>
          <p:nvPr/>
        </p:nvSpPr>
        <p:spPr>
          <a:xfrm>
            <a:off x="4878218" y="2812181"/>
            <a:ext cx="2069797" cy="1446550"/>
          </a:xfrm>
          <a:prstGeom prst="rect">
            <a:avLst/>
          </a:prstGeom>
          <a:noFill/>
        </p:spPr>
        <p:txBody>
          <a:bodyPr wrap="none" rtlCol="0">
            <a:spAutoFit/>
          </a:bodyPr>
          <a:lstStyle/>
          <a:p>
            <a:r>
              <a:rPr lang="en-US" sz="8800" dirty="0"/>
              <a:t>200</a:t>
            </a:r>
          </a:p>
        </p:txBody>
      </p:sp>
      <p:sp>
        <p:nvSpPr>
          <p:cNvPr id="13"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
        <p:nvSpPr>
          <p:cNvPr id="6" name="Rectangle 5">
            <a:extLst>
              <a:ext uri="{FF2B5EF4-FFF2-40B4-BE49-F238E27FC236}">
                <a16:creationId xmlns:a16="http://schemas.microsoft.com/office/drawing/2014/main" id="{9B466B4A-E588-364B-A657-61C111694D32}"/>
              </a:ext>
            </a:extLst>
          </p:cNvPr>
          <p:cNvSpPr/>
          <p:nvPr/>
        </p:nvSpPr>
        <p:spPr>
          <a:xfrm>
            <a:off x="4572001" y="2812180"/>
            <a:ext cx="2690202" cy="14465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spTree>
    <p:extLst>
      <p:ext uri="{BB962C8B-B14F-4D97-AF65-F5344CB8AC3E}">
        <p14:creationId xmlns:p14="http://schemas.microsoft.com/office/powerpoint/2010/main" val="120112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8"/>
                                        </p:tgtEl>
                                      </p:cBhvr>
                                    </p:animEffect>
                                    <p:set>
                                      <p:cBhvr>
                                        <p:cTn id="28" dur="1" fill="hold">
                                          <p:stCondLst>
                                            <p:cond delay="499"/>
                                          </p:stCondLst>
                                        </p:cTn>
                                        <p:tgtEl>
                                          <p:spTgt spid="8"/>
                                        </p:tgtEl>
                                        <p:attrNameLst>
                                          <p:attrName>style.visibility</p:attrName>
                                        </p:attrNameLst>
                                      </p:cBhvr>
                                      <p:to>
                                        <p:strVal val="hidden"/>
                                      </p:to>
                                    </p:se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par>
                                <p:cTn id="37" presetID="10"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7" grpId="0"/>
      <p:bldP spid="7" grpId="1"/>
      <p:bldP spid="8" grpId="0"/>
      <p:bldP spid="8" grpId="1"/>
      <p:bldP spid="9" grpId="0"/>
      <p:bldP spid="9" grpId="1"/>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a:t>
            </a:fld>
            <a:endParaRPr lang="en-US" dirty="0"/>
          </a:p>
        </p:txBody>
      </p:sp>
      <p:sp>
        <p:nvSpPr>
          <p:cNvPr id="3" name="Text Placeholder 2"/>
          <p:cNvSpPr>
            <a:spLocks noGrp="1"/>
          </p:cNvSpPr>
          <p:nvPr>
            <p:ph type="body" sz="quarter" idx="10"/>
          </p:nvPr>
        </p:nvSpPr>
        <p:spPr/>
        <p:txBody>
          <a:bodyPr/>
          <a:lstStyle/>
          <a:p>
            <a:pPr marL="0" indent="0">
              <a:buNone/>
            </a:pPr>
            <a:r>
              <a:rPr lang="en-US" sz="3600" dirty="0">
                <a:solidFill>
                  <a:srgbClr val="000000"/>
                </a:solidFill>
              </a:rPr>
              <a:t>Discuss in your groups</a:t>
            </a:r>
            <a:r>
              <a:rPr lang="mr-IN" sz="3600" dirty="0">
                <a:solidFill>
                  <a:srgbClr val="000000"/>
                </a:solidFill>
              </a:rPr>
              <a:t>…</a:t>
            </a:r>
            <a:endParaRPr lang="en-US" sz="3600" dirty="0">
              <a:solidFill>
                <a:srgbClr val="000000"/>
              </a:solidFill>
            </a:endParaRPr>
          </a:p>
          <a:p>
            <a:endParaRPr lang="en-US" sz="3600" dirty="0">
              <a:solidFill>
                <a:srgbClr val="000000"/>
              </a:solidFill>
            </a:endParaRPr>
          </a:p>
          <a:p>
            <a:pPr marL="579438" indent="-579438"/>
            <a:r>
              <a:rPr lang="en-US" sz="3600" dirty="0">
                <a:solidFill>
                  <a:srgbClr val="000000"/>
                </a:solidFill>
              </a:rPr>
              <a:t>What is the difference between modeling your numbers with blocks and modeling your numbers with place value disks?</a:t>
            </a:r>
          </a:p>
          <a:p>
            <a:pPr marL="579438" indent="-579438"/>
            <a:endParaRPr lang="en-US" sz="3600" dirty="0">
              <a:solidFill>
                <a:srgbClr val="000000"/>
              </a:solidFill>
            </a:endParaRPr>
          </a:p>
          <a:p>
            <a:pPr marL="579438" indent="-579438"/>
            <a:r>
              <a:rPr lang="en-US" sz="3600" dirty="0">
                <a:solidFill>
                  <a:srgbClr val="000000"/>
                </a:solidFill>
              </a:rPr>
              <a:t>Why would you use one over the other?</a:t>
            </a:r>
          </a:p>
        </p:txBody>
      </p:sp>
      <p:sp>
        <p:nvSpPr>
          <p:cNvPr id="4" name="Title 3"/>
          <p:cNvSpPr>
            <a:spLocks noGrp="1"/>
          </p:cNvSpPr>
          <p:nvPr>
            <p:ph type="title"/>
          </p:nvPr>
        </p:nvSpPr>
        <p:spPr/>
        <p:txBody>
          <a:bodyPr>
            <a:noAutofit/>
          </a:bodyPr>
          <a:lstStyle/>
          <a:p>
            <a:r>
              <a:rPr lang="en-US" sz="2800" b="1" dirty="0"/>
              <a:t>Building conceptual understanding of the base-ten system and its structure</a:t>
            </a:r>
          </a:p>
        </p:txBody>
      </p:sp>
      <p:sp>
        <p:nvSpPr>
          <p:cNvPr id="6"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3304357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a:t>
            </a:fld>
            <a:endParaRPr lang="en-US" dirty="0"/>
          </a:p>
        </p:txBody>
      </p:sp>
      <p:sp>
        <p:nvSpPr>
          <p:cNvPr id="4" name="Title 3"/>
          <p:cNvSpPr>
            <a:spLocks noGrp="1"/>
          </p:cNvSpPr>
          <p:nvPr>
            <p:ph type="title"/>
          </p:nvPr>
        </p:nvSpPr>
        <p:spPr/>
        <p:txBody>
          <a:bodyPr>
            <a:noAutofit/>
          </a:bodyPr>
          <a:lstStyle/>
          <a:p>
            <a:r>
              <a:rPr lang="en-US" sz="2800" b="1" dirty="0"/>
              <a:t>Building conceptual understanding of the base-ten system and its structure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630168" y="-2203703"/>
            <a:ext cx="4864608" cy="11247120"/>
          </a:xfrm>
          <a:prstGeom prst="rect">
            <a:avLst/>
          </a:prstGeom>
        </p:spPr>
      </p:pic>
      <p:sp>
        <p:nvSpPr>
          <p:cNvPr id="6" name="TextBox 5"/>
          <p:cNvSpPr txBox="1"/>
          <p:nvPr/>
        </p:nvSpPr>
        <p:spPr>
          <a:xfrm>
            <a:off x="10228643" y="987552"/>
            <a:ext cx="1141659" cy="646331"/>
          </a:xfrm>
          <a:prstGeom prst="rect">
            <a:avLst/>
          </a:prstGeom>
          <a:noFill/>
        </p:spPr>
        <p:txBody>
          <a:bodyPr wrap="none" rtlCol="0">
            <a:spAutoFit/>
          </a:bodyPr>
          <a:lstStyle/>
          <a:p>
            <a:r>
              <a:rPr lang="en-US" sz="3600" dirty="0">
                <a:solidFill>
                  <a:srgbClr val="000000"/>
                </a:solidFill>
              </a:rPr>
              <a:t>ones</a:t>
            </a:r>
          </a:p>
        </p:txBody>
      </p:sp>
      <p:sp>
        <p:nvSpPr>
          <p:cNvPr id="11" name="TextBox 10"/>
          <p:cNvSpPr txBox="1"/>
          <p:nvPr/>
        </p:nvSpPr>
        <p:spPr>
          <a:xfrm>
            <a:off x="8700982" y="969262"/>
            <a:ext cx="1090363" cy="646331"/>
          </a:xfrm>
          <a:prstGeom prst="rect">
            <a:avLst/>
          </a:prstGeom>
          <a:noFill/>
        </p:spPr>
        <p:txBody>
          <a:bodyPr wrap="none" rtlCol="0">
            <a:spAutoFit/>
          </a:bodyPr>
          <a:lstStyle/>
          <a:p>
            <a:r>
              <a:rPr lang="en-US" sz="3600" dirty="0">
                <a:solidFill>
                  <a:srgbClr val="000000"/>
                </a:solidFill>
              </a:rPr>
              <a:t>tens</a:t>
            </a:r>
          </a:p>
        </p:txBody>
      </p:sp>
      <p:sp>
        <p:nvSpPr>
          <p:cNvPr id="12" name="TextBox 11"/>
          <p:cNvSpPr txBox="1"/>
          <p:nvPr/>
        </p:nvSpPr>
        <p:spPr>
          <a:xfrm>
            <a:off x="6921389" y="1085243"/>
            <a:ext cx="1532792" cy="461665"/>
          </a:xfrm>
          <a:prstGeom prst="rect">
            <a:avLst/>
          </a:prstGeom>
          <a:noFill/>
        </p:spPr>
        <p:txBody>
          <a:bodyPr wrap="none" rtlCol="0">
            <a:spAutoFit/>
          </a:bodyPr>
          <a:lstStyle/>
          <a:p>
            <a:r>
              <a:rPr lang="en-US" sz="2400" dirty="0">
                <a:solidFill>
                  <a:srgbClr val="000000"/>
                </a:solidFill>
              </a:rPr>
              <a:t>hundreds</a:t>
            </a:r>
          </a:p>
        </p:txBody>
      </p:sp>
      <p:sp>
        <p:nvSpPr>
          <p:cNvPr id="13" name="TextBox 12"/>
          <p:cNvSpPr txBox="1"/>
          <p:nvPr/>
        </p:nvSpPr>
        <p:spPr>
          <a:xfrm>
            <a:off x="5235324" y="1079884"/>
            <a:ext cx="1654620" cy="461665"/>
          </a:xfrm>
          <a:prstGeom prst="rect">
            <a:avLst/>
          </a:prstGeom>
          <a:noFill/>
        </p:spPr>
        <p:txBody>
          <a:bodyPr wrap="none" rtlCol="0">
            <a:spAutoFit/>
          </a:bodyPr>
          <a:lstStyle/>
          <a:p>
            <a:r>
              <a:rPr lang="en-US" sz="2400" dirty="0">
                <a:solidFill>
                  <a:srgbClr val="000000"/>
                </a:solidFill>
              </a:rPr>
              <a:t>thousands</a:t>
            </a:r>
          </a:p>
        </p:txBody>
      </p:sp>
      <p:sp>
        <p:nvSpPr>
          <p:cNvPr id="14" name="Oval 13"/>
          <p:cNvSpPr/>
          <p:nvPr/>
        </p:nvSpPr>
        <p:spPr>
          <a:xfrm>
            <a:off x="5454316" y="1764632"/>
            <a:ext cx="176463" cy="1925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5454316" y="2048331"/>
            <a:ext cx="176463" cy="1925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p:cNvSpPr/>
          <p:nvPr/>
        </p:nvSpPr>
        <p:spPr>
          <a:xfrm>
            <a:off x="5454316" y="2332030"/>
            <a:ext cx="176463" cy="1925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p:cNvSpPr/>
          <p:nvPr/>
        </p:nvSpPr>
        <p:spPr>
          <a:xfrm>
            <a:off x="5454316" y="2615729"/>
            <a:ext cx="176463" cy="1925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p:cNvSpPr/>
          <p:nvPr/>
        </p:nvSpPr>
        <p:spPr>
          <a:xfrm>
            <a:off x="5454316" y="2899428"/>
            <a:ext cx="176463" cy="1925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p:cNvSpPr/>
          <p:nvPr/>
        </p:nvSpPr>
        <p:spPr>
          <a:xfrm>
            <a:off x="5454316" y="3183127"/>
            <a:ext cx="176463" cy="1925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p:cNvSpPr/>
          <p:nvPr/>
        </p:nvSpPr>
        <p:spPr>
          <a:xfrm>
            <a:off x="5454316" y="3474042"/>
            <a:ext cx="176463" cy="1925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p:cNvSpPr/>
          <p:nvPr/>
        </p:nvSpPr>
        <p:spPr>
          <a:xfrm>
            <a:off x="5454315" y="3764957"/>
            <a:ext cx="176463" cy="1925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p:cNvSpPr/>
          <p:nvPr/>
        </p:nvSpPr>
        <p:spPr>
          <a:xfrm>
            <a:off x="5454314" y="4055455"/>
            <a:ext cx="176463" cy="1925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p:cNvSpPr/>
          <p:nvPr/>
        </p:nvSpPr>
        <p:spPr>
          <a:xfrm>
            <a:off x="5454314" y="4345953"/>
            <a:ext cx="176463" cy="1925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ounded Rectangle 23"/>
          <p:cNvSpPr/>
          <p:nvPr/>
        </p:nvSpPr>
        <p:spPr>
          <a:xfrm>
            <a:off x="5370653" y="1633883"/>
            <a:ext cx="347241" cy="2995990"/>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6" name="Straight Arrow Connector 25"/>
          <p:cNvCxnSpPr/>
          <p:nvPr/>
        </p:nvCxnSpPr>
        <p:spPr>
          <a:xfrm flipH="1">
            <a:off x="4699322" y="2037461"/>
            <a:ext cx="648182"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4419601" y="1941208"/>
            <a:ext cx="176463" cy="1925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p:cNvSpPr txBox="1"/>
          <p:nvPr/>
        </p:nvSpPr>
        <p:spPr>
          <a:xfrm>
            <a:off x="3634274" y="1121858"/>
            <a:ext cx="1699504" cy="369332"/>
          </a:xfrm>
          <a:prstGeom prst="rect">
            <a:avLst/>
          </a:prstGeom>
          <a:noFill/>
        </p:spPr>
        <p:txBody>
          <a:bodyPr wrap="none" rtlCol="0">
            <a:spAutoFit/>
          </a:bodyPr>
          <a:lstStyle/>
          <a:p>
            <a:r>
              <a:rPr lang="en-US" dirty="0">
                <a:solidFill>
                  <a:srgbClr val="000000"/>
                </a:solidFill>
              </a:rPr>
              <a:t>ten thousands</a:t>
            </a:r>
          </a:p>
        </p:txBody>
      </p:sp>
      <p:sp>
        <p:nvSpPr>
          <p:cNvPr id="29"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086130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par>
                          <p:cTn id="42" fill="hold">
                            <p:stCondLst>
                              <p:cond delay="500"/>
                            </p:stCondLst>
                            <p:childTnLst>
                              <p:par>
                                <p:cTn id="43" presetID="10" presetClass="entr" presetSubtype="0"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7" grpId="0" animBg="1"/>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b="1" dirty="0"/>
              <a:t>Evidence of student engagement in the key shifts</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z="1600" smtClean="0"/>
              <a:pPr/>
              <a:t>15</a:t>
            </a:fld>
            <a:endParaRPr lang="en-US" sz="1600" dirty="0"/>
          </a:p>
        </p:txBody>
      </p:sp>
      <p:sp>
        <p:nvSpPr>
          <p:cNvPr id="9"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
        <p:nvSpPr>
          <p:cNvPr id="10" name="Text Placeholder 4">
            <a:extLst>
              <a:ext uri="{FF2B5EF4-FFF2-40B4-BE49-F238E27FC236}">
                <a16:creationId xmlns:a16="http://schemas.microsoft.com/office/drawing/2014/main" id="{C3AE217A-9843-FB4E-AF14-1E4258603880}"/>
              </a:ext>
            </a:extLst>
          </p:cNvPr>
          <p:cNvSpPr txBox="1">
            <a:spLocks/>
          </p:cNvSpPr>
          <p:nvPr/>
        </p:nvSpPr>
        <p:spPr>
          <a:xfrm>
            <a:off x="820313" y="1557093"/>
            <a:ext cx="6019801" cy="395672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spcBef>
                <a:spcPts val="600"/>
              </a:spcBef>
              <a:buFont typeface="Arial"/>
              <a:buNone/>
            </a:pPr>
            <a:r>
              <a:rPr lang="en-US" sz="3600" dirty="0">
                <a:solidFill>
                  <a:srgbClr val="000000"/>
                </a:solidFill>
                <a:latin typeface="Calibri"/>
                <a:cs typeface="Calibri"/>
              </a:rPr>
              <a:t>Use the handout to:</a:t>
            </a:r>
          </a:p>
          <a:p>
            <a:pPr marL="571500" indent="-571500">
              <a:spcBef>
                <a:spcPts val="600"/>
              </a:spcBef>
            </a:pPr>
            <a:r>
              <a:rPr lang="en-US" sz="3200" dirty="0">
                <a:solidFill>
                  <a:srgbClr val="000000"/>
                </a:solidFill>
                <a:latin typeface="Calibri"/>
                <a:cs typeface="Calibri"/>
              </a:rPr>
              <a:t>Check off student behaviors/actions that you observed.</a:t>
            </a:r>
          </a:p>
          <a:p>
            <a:pPr marL="571500" indent="-571500">
              <a:spcBef>
                <a:spcPts val="600"/>
              </a:spcBef>
            </a:pPr>
            <a:r>
              <a:rPr lang="en-US" sz="3200" dirty="0">
                <a:solidFill>
                  <a:srgbClr val="000000"/>
                </a:solidFill>
                <a:latin typeface="Calibri"/>
                <a:cs typeface="Calibri"/>
              </a:rPr>
              <a:t>Record any observations you made that serve as evidence.</a:t>
            </a:r>
          </a:p>
        </p:txBody>
      </p:sp>
      <p:pic>
        <p:nvPicPr>
          <p:cNvPr id="7" name="Picture 6">
            <a:extLst>
              <a:ext uri="{FF2B5EF4-FFF2-40B4-BE49-F238E27FC236}">
                <a16:creationId xmlns:a16="http://schemas.microsoft.com/office/drawing/2014/main" id="{D006EF8B-A4BE-C741-AFA3-1FC88832B4E5}"/>
              </a:ext>
            </a:extLst>
          </p:cNvPr>
          <p:cNvPicPr>
            <a:picLocks noChangeAspect="1"/>
          </p:cNvPicPr>
          <p:nvPr/>
        </p:nvPicPr>
        <p:blipFill>
          <a:blip r:embed="rId3"/>
          <a:stretch>
            <a:fillRect/>
          </a:stretch>
        </p:blipFill>
        <p:spPr>
          <a:xfrm>
            <a:off x="7337368" y="943693"/>
            <a:ext cx="3872239" cy="5046964"/>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078783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Session 1 reflection</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16</a:t>
            </a:fld>
            <a:endParaRPr lang="en-US" dirty="0"/>
          </a:p>
        </p:txBody>
      </p:sp>
      <p:graphicFrame>
        <p:nvGraphicFramePr>
          <p:cNvPr id="2" name="Diagram 1"/>
          <p:cNvGraphicFramePr/>
          <p:nvPr>
            <p:extLst>
              <p:ext uri="{D42A27DB-BD31-4B8C-83A1-F6EECF244321}">
                <p14:modId xmlns:p14="http://schemas.microsoft.com/office/powerpoint/2010/main" val="2098757958"/>
              </p:ext>
            </p:extLst>
          </p:nvPr>
        </p:nvGraphicFramePr>
        <p:xfrm>
          <a:off x="394824" y="950976"/>
          <a:ext cx="11422610" cy="49743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666499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7869" y="2503358"/>
            <a:ext cx="11649377" cy="3702570"/>
          </a:xfrm>
        </p:spPr>
        <p:txBody>
          <a:bodyPr/>
          <a:lstStyle/>
          <a:p>
            <a:r>
              <a:rPr lang="en-US" sz="4400" b="1" dirty="0">
                <a:solidFill>
                  <a:schemeClr val="accent6">
                    <a:lumMod val="50000"/>
                  </a:schemeClr>
                </a:solidFill>
              </a:rPr>
              <a:t>Module 4</a:t>
            </a:r>
            <a:r>
              <a:rPr lang="en-US" sz="4400" dirty="0">
                <a:solidFill>
                  <a:schemeClr val="accent6">
                    <a:lumMod val="50000"/>
                  </a:schemeClr>
                </a:solidFill>
              </a:rPr>
              <a:t>: Number and Operations in </a:t>
            </a:r>
            <a:br>
              <a:rPr lang="en-US" sz="4400" dirty="0">
                <a:solidFill>
                  <a:schemeClr val="accent6">
                    <a:lumMod val="50000"/>
                  </a:schemeClr>
                </a:solidFill>
              </a:rPr>
            </a:br>
            <a:r>
              <a:rPr lang="en-US" sz="4400" dirty="0">
                <a:solidFill>
                  <a:schemeClr val="accent6">
                    <a:lumMod val="50000"/>
                  </a:schemeClr>
                </a:solidFill>
              </a:rPr>
              <a:t>Base Ten: Place Value and Fluency</a:t>
            </a:r>
            <a:br>
              <a:rPr lang="en-US" sz="4400" dirty="0">
                <a:solidFill>
                  <a:schemeClr val="accent6">
                    <a:lumMod val="50000"/>
                  </a:schemeClr>
                </a:solidFill>
              </a:rPr>
            </a:br>
            <a:br>
              <a:rPr lang="en-US" sz="4400" dirty="0">
                <a:solidFill>
                  <a:schemeClr val="accent6">
                    <a:lumMod val="50000"/>
                  </a:schemeClr>
                </a:solidFill>
              </a:rPr>
            </a:br>
            <a:r>
              <a:rPr lang="en-US" sz="4400" b="1" dirty="0">
                <a:solidFill>
                  <a:schemeClr val="accent6">
                    <a:lumMod val="50000"/>
                  </a:schemeClr>
                </a:solidFill>
              </a:rPr>
              <a:t>Session 2</a:t>
            </a:r>
            <a:r>
              <a:rPr lang="en-US" sz="4400" dirty="0">
                <a:solidFill>
                  <a:schemeClr val="accent6">
                    <a:lumMod val="50000"/>
                  </a:schemeClr>
                </a:solidFill>
              </a:rPr>
              <a:t>: Exploring Coherence in the LSSM </a:t>
            </a:r>
            <a:br>
              <a:rPr lang="en-US" sz="4400" dirty="0">
                <a:solidFill>
                  <a:schemeClr val="accent6">
                    <a:lumMod val="50000"/>
                  </a:schemeClr>
                </a:solidFill>
              </a:rPr>
            </a:br>
            <a:br>
              <a:rPr lang="en-US" sz="4400" dirty="0">
                <a:solidFill>
                  <a:schemeClr val="accent6">
                    <a:lumMod val="50000"/>
                  </a:schemeClr>
                </a:solidFill>
              </a:rPr>
            </a:br>
            <a:r>
              <a:rPr lang="en-US" sz="4400" dirty="0">
                <a:solidFill>
                  <a:schemeClr val="accent6">
                    <a:lumMod val="50000"/>
                  </a:schemeClr>
                </a:solidFill>
              </a:rPr>
              <a:t>Grades K–5</a:t>
            </a:r>
          </a:p>
        </p:txBody>
      </p:sp>
    </p:spTree>
    <p:extLst>
      <p:ext uri="{BB962C8B-B14F-4D97-AF65-F5344CB8AC3E}">
        <p14:creationId xmlns:p14="http://schemas.microsoft.com/office/powerpoint/2010/main" val="16420065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18</a:t>
            </a:fld>
            <a:endParaRPr lang="en-US" dirty="0"/>
          </a:p>
        </p:txBody>
      </p:sp>
      <p:sp>
        <p:nvSpPr>
          <p:cNvPr id="3" name="Text Placeholder 2"/>
          <p:cNvSpPr>
            <a:spLocks noGrp="1"/>
          </p:cNvSpPr>
          <p:nvPr>
            <p:ph type="body" sz="quarter" idx="10"/>
          </p:nvPr>
        </p:nvSpPr>
        <p:spPr/>
        <p:txBody>
          <a:bodyPr/>
          <a:lstStyle/>
          <a:p>
            <a:pPr marL="0" indent="0">
              <a:buNone/>
            </a:pPr>
            <a:r>
              <a:rPr lang="en-US" sz="3200" dirty="0">
                <a:solidFill>
                  <a:srgbClr val="000000"/>
                </a:solidFill>
              </a:rPr>
              <a:t>As a group</a:t>
            </a:r>
            <a:r>
              <a:rPr lang="mr-IN" sz="3200" dirty="0">
                <a:solidFill>
                  <a:srgbClr val="000000"/>
                </a:solidFill>
              </a:rPr>
              <a:t>…</a:t>
            </a:r>
            <a:endParaRPr lang="en-US" sz="3200" dirty="0">
              <a:solidFill>
                <a:srgbClr val="000000"/>
              </a:solidFill>
            </a:endParaRPr>
          </a:p>
          <a:p>
            <a:pPr marL="514350" indent="-514350">
              <a:buFont typeface="+mj-lt"/>
              <a:buAutoNum type="arabicPeriod"/>
            </a:pPr>
            <a:r>
              <a:rPr lang="en-US" sz="3200" dirty="0">
                <a:solidFill>
                  <a:srgbClr val="000000"/>
                </a:solidFill>
              </a:rPr>
              <a:t>Select a big idea for your group to investigate.</a:t>
            </a:r>
          </a:p>
          <a:p>
            <a:pPr marL="514350" indent="-514350">
              <a:buFont typeface="+mj-lt"/>
              <a:buAutoNum type="arabicPeriod"/>
            </a:pPr>
            <a:endParaRPr lang="en-US" sz="3200" dirty="0">
              <a:solidFill>
                <a:srgbClr val="000000"/>
              </a:solidFill>
            </a:endParaRPr>
          </a:p>
          <a:p>
            <a:pPr marL="515938" indent="0">
              <a:buNone/>
            </a:pPr>
            <a:r>
              <a:rPr lang="en-US" sz="3200" dirty="0">
                <a:solidFill>
                  <a:srgbClr val="000000"/>
                </a:solidFill>
              </a:rPr>
              <a:t>Building conceptual understanding of the base-ten system and its structure</a:t>
            </a:r>
          </a:p>
          <a:p>
            <a:pPr marL="514350" indent="-514350">
              <a:buFont typeface="+mj-lt"/>
              <a:buAutoNum type="arabicPeriod"/>
            </a:pPr>
            <a:endParaRPr lang="en-US" sz="3200" dirty="0">
              <a:solidFill>
                <a:srgbClr val="000000"/>
              </a:solidFill>
            </a:endParaRPr>
          </a:p>
          <a:p>
            <a:pPr marL="514350" indent="-514350">
              <a:buFont typeface="+mj-lt"/>
              <a:buAutoNum type="arabicPeriod" startAt="2"/>
            </a:pPr>
            <a:r>
              <a:rPr lang="en-US" sz="3200" dirty="0">
                <a:solidFill>
                  <a:srgbClr val="000000"/>
                </a:solidFill>
              </a:rPr>
              <a:t>Determine what your big idea means.</a:t>
            </a:r>
          </a:p>
          <a:p>
            <a:pPr marL="514350" indent="-514350">
              <a:buFont typeface="+mj-lt"/>
              <a:buAutoNum type="arabicPeriod" startAt="2"/>
            </a:pPr>
            <a:endParaRPr lang="en-US" sz="3200" dirty="0"/>
          </a:p>
        </p:txBody>
      </p:sp>
      <p:sp>
        <p:nvSpPr>
          <p:cNvPr id="4" name="Title 3"/>
          <p:cNvSpPr>
            <a:spLocks noGrp="1"/>
          </p:cNvSpPr>
          <p:nvPr>
            <p:ph type="title"/>
          </p:nvPr>
        </p:nvSpPr>
        <p:spPr/>
        <p:txBody>
          <a:bodyPr/>
          <a:lstStyle/>
          <a:p>
            <a:r>
              <a:rPr lang="en-US" b="1" dirty="0"/>
              <a:t>Investigating vertical alignment in the LSSM</a:t>
            </a:r>
          </a:p>
        </p:txBody>
      </p:sp>
      <p:sp>
        <p:nvSpPr>
          <p:cNvPr id="6"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371422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fade">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61394">
            <a:off x="6154206" y="1595599"/>
            <a:ext cx="5423464" cy="37364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8" name="Shape 58"/>
          <p:cNvSpPr txBox="1">
            <a:spLocks noGrp="1"/>
          </p:cNvSpPr>
          <p:nvPr>
            <p:ph type="title"/>
          </p:nvPr>
        </p:nvSpPr>
        <p:spPr>
          <a:xfrm>
            <a:off x="0" y="0"/>
            <a:ext cx="12192000" cy="756953"/>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1" i="0" u="none" strike="noStrike" cap="none" dirty="0">
                <a:solidFill>
                  <a:schemeClr val="lt1"/>
                </a:solidFill>
                <a:latin typeface="Calibri"/>
                <a:ea typeface="Calibri"/>
                <a:cs typeface="Calibri"/>
                <a:sym typeface="Calibri"/>
              </a:rPr>
              <a:t>Vertical </a:t>
            </a:r>
            <a:r>
              <a:rPr lang="en-US" b="1" dirty="0">
                <a:solidFill>
                  <a:schemeClr val="lt1"/>
                </a:solidFill>
                <a:ea typeface="Calibri"/>
                <a:sym typeface="Calibri"/>
              </a:rPr>
              <a:t>a</a:t>
            </a:r>
            <a:r>
              <a:rPr lang="en-US" sz="4000" b="1" i="0" u="none" strike="noStrike" cap="none" dirty="0">
                <a:solidFill>
                  <a:schemeClr val="lt1"/>
                </a:solidFill>
                <a:latin typeface="Calibri"/>
                <a:ea typeface="Calibri"/>
                <a:cs typeface="Calibri"/>
                <a:sym typeface="Calibri"/>
              </a:rPr>
              <a:t>lignment</a:t>
            </a:r>
            <a:endParaRPr sz="4000" b="1" i="0" u="none" strike="noStrike" cap="none" dirty="0">
              <a:solidFill>
                <a:schemeClr val="lt1"/>
              </a:solidFill>
              <a:latin typeface="Calibri"/>
              <a:ea typeface="Calibri"/>
              <a:cs typeface="Calibri"/>
              <a:sym typeface="Calibri"/>
            </a:endParaRPr>
          </a:p>
        </p:txBody>
      </p:sp>
      <p:sp>
        <p:nvSpPr>
          <p:cNvPr id="59" name="Shape 59"/>
          <p:cNvSpPr txBox="1">
            <a:spLocks noGrp="1"/>
          </p:cNvSpPr>
          <p:nvPr>
            <p:ph type="sldNum" idx="4294967295"/>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19</a:t>
            </a:fld>
            <a:endParaRPr lang="en-US" sz="1600" b="0" i="0" u="none" strike="noStrike" cap="none" dirty="0">
              <a:solidFill>
                <a:srgbClr val="A7A7A7"/>
              </a:solidFill>
              <a:latin typeface="Century"/>
              <a:ea typeface="Century"/>
              <a:cs typeface="Century"/>
              <a:sym typeface="Century"/>
            </a:endParaRPr>
          </a:p>
        </p:txBody>
      </p:sp>
      <p:sp>
        <p:nvSpPr>
          <p:cNvPr id="8" name="TextBox 7"/>
          <p:cNvSpPr txBox="1"/>
          <p:nvPr/>
        </p:nvSpPr>
        <p:spPr>
          <a:xfrm>
            <a:off x="-1" y="756953"/>
            <a:ext cx="12014851" cy="523220"/>
          </a:xfrm>
          <a:prstGeom prst="rect">
            <a:avLst/>
          </a:prstGeom>
          <a:noFill/>
        </p:spPr>
        <p:txBody>
          <a:bodyPr wrap="square" rtlCol="0">
            <a:spAutoFit/>
          </a:bodyPr>
          <a:lstStyle/>
          <a:p>
            <a:r>
              <a:rPr lang="en-US" sz="2800" dirty="0">
                <a:solidFill>
                  <a:srgbClr val="000000"/>
                </a:solidFill>
                <a:latin typeface="Calibri" charset="0"/>
                <a:ea typeface="Calibri" charset="0"/>
                <a:cs typeface="Calibri" charset="0"/>
              </a:rPr>
              <a:t>Building conceptual understanding of the base-ten system and its structure</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4390" y="1462407"/>
            <a:ext cx="5434263" cy="16044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351671">
            <a:off x="6236281" y="3271244"/>
            <a:ext cx="5421563" cy="24808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26851" y="3463836"/>
            <a:ext cx="5434263" cy="21276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1061347">
            <a:off x="542152" y="3828930"/>
            <a:ext cx="5421563" cy="18048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642575">
            <a:off x="447645" y="1790883"/>
            <a:ext cx="5421563" cy="213238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710483">
            <a:off x="4771562" y="2518708"/>
            <a:ext cx="5421563" cy="12334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4"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8165862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Shape 49"/>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b="1" dirty="0"/>
              <a:t>The goal of the initiative</a:t>
            </a:r>
          </a:p>
        </p:txBody>
      </p:sp>
      <p:sp>
        <p:nvSpPr>
          <p:cNvPr id="50" name="Shape 50"/>
          <p:cNvSpPr txBox="1">
            <a:spLocks noGrp="1"/>
          </p:cNvSpPr>
          <p:nvPr>
            <p:ph type="sldNum" sz="quarter" idx="4"/>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2</a:t>
            </a:fld>
            <a:endParaRPr lang="en-US" sz="1600" b="0" i="0" u="none" strike="noStrike" cap="none" dirty="0">
              <a:solidFill>
                <a:srgbClr val="A7A7A7"/>
              </a:solidFill>
              <a:latin typeface="Century"/>
              <a:ea typeface="Century"/>
              <a:cs typeface="Century"/>
              <a:sym typeface="Century"/>
            </a:endParaRPr>
          </a:p>
        </p:txBody>
      </p:sp>
      <p:sp>
        <p:nvSpPr>
          <p:cNvPr id="10" name="Text Placeholder 9"/>
          <p:cNvSpPr>
            <a:spLocks noGrp="1"/>
          </p:cNvSpPr>
          <p:nvPr>
            <p:ph type="body" sz="quarter" idx="10"/>
          </p:nvPr>
        </p:nvSpPr>
        <p:spPr>
          <a:xfrm>
            <a:off x="4079297" y="1876746"/>
            <a:ext cx="7944873" cy="3328283"/>
          </a:xfrm>
          <a:prstGeom prst="rect">
            <a:avLst/>
          </a:prstGeom>
        </p:spPr>
        <p:txBody>
          <a:bodyPr/>
          <a:lstStyle/>
          <a:p>
            <a:pPr marL="177800" indent="0">
              <a:spcBef>
                <a:spcPts val="1200"/>
              </a:spcBef>
              <a:buNone/>
            </a:pPr>
            <a:r>
              <a:rPr lang="en-US" sz="3600" dirty="0">
                <a:solidFill>
                  <a:schemeClr val="accent6">
                    <a:lumMod val="50000"/>
                  </a:schemeClr>
                </a:solidFill>
              </a:rPr>
              <a:t>Improve the quality of instruction in math classrooms by developing deep mathematical content knowledge of teachers and connecting that content knowledge to the practical implementation of a quality curriculum. </a:t>
            </a:r>
            <a:endParaRPr lang="en-US" sz="3600" dirty="0">
              <a:solidFill>
                <a:schemeClr val="bg1">
                  <a:lumMod val="50000"/>
                </a:schemeClr>
              </a:solidFill>
            </a:endParaRPr>
          </a:p>
          <a:p>
            <a:endParaRPr lang="en-US" dirty="0">
              <a:solidFill>
                <a:schemeClr val="bg1">
                  <a:lumMod val="50000"/>
                </a:schemeClr>
              </a:solidFill>
            </a:endParaRPr>
          </a:p>
          <a:p>
            <a:pPr marL="177800" indent="0">
              <a:buNone/>
            </a:pPr>
            <a:endParaRPr lang="en-US" b="1" dirty="0"/>
          </a:p>
        </p:txBody>
      </p:sp>
      <p:pic>
        <p:nvPicPr>
          <p:cNvPr id="3" name="Picture Placeholder 2" descr="ThinkstockPhotos-AA014176.jpg"/>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3512" r="13512"/>
          <a:stretch>
            <a:fillRect/>
          </a:stretch>
        </p:blipFill>
        <p:spPr>
          <a:xfrm>
            <a:off x="903360" y="2108200"/>
            <a:ext cx="2934192" cy="2934192"/>
          </a:xfrm>
          <a:prstGeom prst="ellipse">
            <a:avLst/>
          </a:prstGeom>
        </p:spPr>
      </p:pic>
      <p:sp>
        <p:nvSpPr>
          <p:cNvPr id="51"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
        <p:nvSpPr>
          <p:cNvPr id="7" name="TextBox 6"/>
          <p:cNvSpPr txBox="1"/>
          <p:nvPr/>
        </p:nvSpPr>
        <p:spPr>
          <a:xfrm>
            <a:off x="323061" y="1076064"/>
            <a:ext cx="338554" cy="4662285"/>
          </a:xfrm>
          <a:prstGeom prst="rect">
            <a:avLst/>
          </a:prstGeom>
          <a:noFill/>
        </p:spPr>
        <p:txBody>
          <a:bodyPr vert="vert270" wrap="square" rtlCol="0">
            <a:spAutoFit/>
          </a:bodyPr>
          <a:lstStyle/>
          <a:p>
            <a:pPr lvl="0"/>
            <a:r>
              <a:rPr lang="en-US" sz="1000" dirty="0">
                <a:solidFill>
                  <a:schemeClr val="accent6">
                    <a:lumMod val="50000"/>
                  </a:schemeClr>
                </a:solidFill>
                <a:latin typeface="Arial"/>
                <a:cs typeface="Arial"/>
              </a:rPr>
              <a:t>Image credit: Chad Baker / Jason Reed / Ryan McVay / Photodisc / Thinkstock</a:t>
            </a:r>
          </a:p>
        </p:txBody>
      </p:sp>
    </p:spTree>
    <p:extLst>
      <p:ext uri="{BB962C8B-B14F-4D97-AF65-F5344CB8AC3E}">
        <p14:creationId xmlns:p14="http://schemas.microsoft.com/office/powerpoint/2010/main" val="1499377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8" name="Shape 58"/>
          <p:cNvSpPr txBox="1">
            <a:spLocks noGrp="1"/>
          </p:cNvSpPr>
          <p:nvPr>
            <p:ph type="title"/>
          </p:nvPr>
        </p:nvSpPr>
        <p:spPr>
          <a:xfrm>
            <a:off x="0" y="0"/>
            <a:ext cx="12192000" cy="756953"/>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1" i="0" u="none" strike="noStrike" cap="none" dirty="0">
                <a:solidFill>
                  <a:schemeClr val="lt1"/>
                </a:solidFill>
                <a:latin typeface="Calibri"/>
                <a:ea typeface="Calibri"/>
                <a:cs typeface="Calibri"/>
                <a:sym typeface="Calibri"/>
              </a:rPr>
              <a:t>Vertical alignment</a:t>
            </a:r>
            <a:endParaRPr sz="4000" b="1" i="0" u="none" strike="noStrike" cap="none" dirty="0">
              <a:solidFill>
                <a:schemeClr val="lt1"/>
              </a:solidFill>
              <a:latin typeface="Calibri"/>
              <a:ea typeface="Calibri"/>
              <a:cs typeface="Calibri"/>
              <a:sym typeface="Calibri"/>
            </a:endParaRPr>
          </a:p>
        </p:txBody>
      </p:sp>
      <p:sp>
        <p:nvSpPr>
          <p:cNvPr id="59" name="Shape 59"/>
          <p:cNvSpPr txBox="1">
            <a:spLocks noGrp="1"/>
          </p:cNvSpPr>
          <p:nvPr>
            <p:ph type="sldNum" idx="4294967295"/>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20</a:t>
            </a:fld>
            <a:endParaRPr lang="en-US" sz="1600" b="0" i="0" u="none" strike="noStrike" cap="none" dirty="0">
              <a:solidFill>
                <a:srgbClr val="A7A7A7"/>
              </a:solidFill>
              <a:latin typeface="Century"/>
              <a:ea typeface="Century"/>
              <a:cs typeface="Century"/>
              <a:sym typeface="Century"/>
            </a:endParaRPr>
          </a:p>
        </p:txBody>
      </p:sp>
      <p:sp>
        <p:nvSpPr>
          <p:cNvPr id="7"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pic>
        <p:nvPicPr>
          <p:cNvPr id="3" name="Picture 2">
            <a:extLst>
              <a:ext uri="{FF2B5EF4-FFF2-40B4-BE49-F238E27FC236}">
                <a16:creationId xmlns:a16="http://schemas.microsoft.com/office/drawing/2014/main" id="{AE7598DD-0389-654D-B0EE-EE9EED655B76}"/>
              </a:ext>
            </a:extLst>
          </p:cNvPr>
          <p:cNvPicPr>
            <a:picLocks noChangeAspect="1"/>
          </p:cNvPicPr>
          <p:nvPr/>
        </p:nvPicPr>
        <p:blipFill>
          <a:blip r:embed="rId3"/>
          <a:stretch>
            <a:fillRect/>
          </a:stretch>
        </p:blipFill>
        <p:spPr>
          <a:xfrm rot="1004494">
            <a:off x="5014998" y="1005671"/>
            <a:ext cx="6272463" cy="4873282"/>
          </a:xfrm>
          <a:prstGeom prst="rect">
            <a:avLst/>
          </a:prstGeom>
          <a:effectLst>
            <a:outerShdw blurRad="50800" dist="50800" dir="5400000" algn="ctr" rotWithShape="0">
              <a:srgbClr val="000000">
                <a:alpha val="43000"/>
              </a:srgbClr>
            </a:outerShdw>
          </a:effectLst>
        </p:spPr>
      </p:pic>
      <p:pic>
        <p:nvPicPr>
          <p:cNvPr id="8" name="Picture 7">
            <a:extLst>
              <a:ext uri="{FF2B5EF4-FFF2-40B4-BE49-F238E27FC236}">
                <a16:creationId xmlns:a16="http://schemas.microsoft.com/office/drawing/2014/main" id="{38A2F883-0CA4-1445-805D-B404827F6F49}"/>
              </a:ext>
            </a:extLst>
          </p:cNvPr>
          <p:cNvPicPr>
            <a:picLocks noChangeAspect="1"/>
          </p:cNvPicPr>
          <p:nvPr/>
        </p:nvPicPr>
        <p:blipFill>
          <a:blip r:embed="rId4"/>
          <a:stretch>
            <a:fillRect/>
          </a:stretch>
        </p:blipFill>
        <p:spPr>
          <a:xfrm>
            <a:off x="767281" y="1129624"/>
            <a:ext cx="6125865" cy="4720565"/>
          </a:xfrm>
          <a:prstGeom prst="rect">
            <a:avLst/>
          </a:prstGeom>
          <a:ln>
            <a:solidFill>
              <a:schemeClr val="accent1"/>
            </a:solidFill>
          </a:ln>
          <a:effectLst>
            <a:outerShdw blurRad="50800" dist="50800" dir="3840000" algn="ctr" rotWithShape="0">
              <a:srgbClr val="000000">
                <a:alpha val="42000"/>
              </a:srgbClr>
            </a:outerShdw>
          </a:effectLst>
        </p:spPr>
      </p:pic>
    </p:spTree>
    <p:extLst>
      <p:ext uri="{BB962C8B-B14F-4D97-AF65-F5344CB8AC3E}">
        <p14:creationId xmlns:p14="http://schemas.microsoft.com/office/powerpoint/2010/main" val="7452349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Shape 99"/>
          <p:cNvSpPr txBox="1">
            <a:spLocks noGrp="1"/>
          </p:cNvSpPr>
          <p:nvPr>
            <p:ph type="title"/>
          </p:nvPr>
        </p:nvSpPr>
        <p:spPr>
          <a:xfrm>
            <a:off x="0" y="2271963"/>
            <a:ext cx="3917310" cy="2314074"/>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0"/>
              </a:spcBef>
              <a:buClr>
                <a:schemeClr val="lt1"/>
              </a:buClr>
              <a:buSzPct val="25000"/>
              <a:buFont typeface="Calibri"/>
              <a:buNone/>
            </a:pPr>
            <a:r>
              <a:rPr lang="en-US" b="1" dirty="0"/>
              <a:t>Vertical alignment discussion questions</a:t>
            </a:r>
          </a:p>
        </p:txBody>
      </p:sp>
      <p:sp>
        <p:nvSpPr>
          <p:cNvPr id="101" name="Shape 101"/>
          <p:cNvSpPr txBox="1">
            <a:spLocks noGrp="1"/>
          </p:cNvSpPr>
          <p:nvPr>
            <p:ph type="sldNum" sz="quarter" idx="4"/>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21</a:t>
            </a:fld>
            <a:endParaRPr lang="en-US" sz="1600" dirty="0">
              <a:solidFill>
                <a:srgbClr val="A7A7A7"/>
              </a:solidFill>
              <a:latin typeface="Century"/>
              <a:ea typeface="Century"/>
              <a:cs typeface="Century"/>
              <a:sym typeface="Century"/>
            </a:endParaRPr>
          </a:p>
        </p:txBody>
      </p:sp>
      <p:graphicFrame>
        <p:nvGraphicFramePr>
          <p:cNvPr id="2" name="Diagram 1"/>
          <p:cNvGraphicFramePr/>
          <p:nvPr>
            <p:extLst>
              <p:ext uri="{D42A27DB-BD31-4B8C-83A1-F6EECF244321}">
                <p14:modId xmlns:p14="http://schemas.microsoft.com/office/powerpoint/2010/main" val="390070740"/>
              </p:ext>
            </p:extLst>
          </p:nvPr>
        </p:nvGraphicFramePr>
        <p:xfrm>
          <a:off x="1668379" y="0"/>
          <a:ext cx="10523621"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732052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22</a:t>
            </a:fld>
            <a:endParaRPr lang="en-US" dirty="0"/>
          </a:p>
        </p:txBody>
      </p:sp>
      <p:sp>
        <p:nvSpPr>
          <p:cNvPr id="3" name="Text Placeholder 2"/>
          <p:cNvSpPr>
            <a:spLocks noGrp="1"/>
          </p:cNvSpPr>
          <p:nvPr>
            <p:ph type="body" sz="quarter" idx="10"/>
          </p:nvPr>
        </p:nvSpPr>
        <p:spPr>
          <a:xfrm>
            <a:off x="512065" y="1920241"/>
            <a:ext cx="11160632" cy="2926080"/>
          </a:xfrm>
        </p:spPr>
        <p:txBody>
          <a:bodyPr/>
          <a:lstStyle/>
          <a:p>
            <a:pPr marL="0" indent="0">
              <a:spcBef>
                <a:spcPts val="1200"/>
              </a:spcBef>
              <a:buNone/>
            </a:pPr>
            <a:r>
              <a:rPr lang="en-US" sz="3600" dirty="0">
                <a:solidFill>
                  <a:srgbClr val="000000"/>
                </a:solidFill>
              </a:rPr>
              <a:t>How does place value understanding develop across the grade levels?</a:t>
            </a:r>
          </a:p>
          <a:p>
            <a:pPr marL="0" indent="0">
              <a:spcBef>
                <a:spcPts val="1200"/>
              </a:spcBef>
              <a:buNone/>
            </a:pPr>
            <a:endParaRPr lang="en-US" sz="3600" dirty="0">
              <a:solidFill>
                <a:srgbClr val="000000"/>
              </a:solidFill>
            </a:endParaRPr>
          </a:p>
          <a:p>
            <a:pPr marL="0" indent="0">
              <a:spcBef>
                <a:spcPts val="1200"/>
              </a:spcBef>
              <a:buNone/>
            </a:pPr>
            <a:r>
              <a:rPr lang="en-US" sz="3600" dirty="0">
                <a:solidFill>
                  <a:srgbClr val="000000"/>
                </a:solidFill>
              </a:rPr>
              <a:t>How do the elements of rigor support the progression of place value understanding?</a:t>
            </a:r>
          </a:p>
        </p:txBody>
      </p:sp>
      <p:sp>
        <p:nvSpPr>
          <p:cNvPr id="4" name="Title 3"/>
          <p:cNvSpPr>
            <a:spLocks noGrp="1"/>
          </p:cNvSpPr>
          <p:nvPr>
            <p:ph type="title"/>
          </p:nvPr>
        </p:nvSpPr>
        <p:spPr/>
        <p:txBody>
          <a:bodyPr/>
          <a:lstStyle/>
          <a:p>
            <a:r>
              <a:rPr lang="en-US" b="1" dirty="0"/>
              <a:t>Reflection</a:t>
            </a:r>
          </a:p>
        </p:txBody>
      </p:sp>
      <p:sp>
        <p:nvSpPr>
          <p:cNvPr id="6"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626514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2502568"/>
            <a:ext cx="12191999" cy="3729790"/>
          </a:xfrm>
        </p:spPr>
        <p:txBody>
          <a:bodyPr/>
          <a:lstStyle/>
          <a:p>
            <a:r>
              <a:rPr lang="en-US" sz="4400" b="1" dirty="0">
                <a:solidFill>
                  <a:schemeClr val="accent6">
                    <a:lumMod val="50000"/>
                  </a:schemeClr>
                </a:solidFill>
              </a:rPr>
              <a:t>Module 4</a:t>
            </a:r>
            <a:r>
              <a:rPr lang="en-US" sz="4400" dirty="0">
                <a:solidFill>
                  <a:schemeClr val="accent6">
                    <a:lumMod val="50000"/>
                  </a:schemeClr>
                </a:solidFill>
              </a:rPr>
              <a:t>: Number and Operations in </a:t>
            </a:r>
            <a:br>
              <a:rPr lang="en-US" sz="4400" dirty="0">
                <a:solidFill>
                  <a:schemeClr val="accent6">
                    <a:lumMod val="50000"/>
                  </a:schemeClr>
                </a:solidFill>
              </a:rPr>
            </a:br>
            <a:r>
              <a:rPr lang="en-US" sz="4400" dirty="0">
                <a:solidFill>
                  <a:schemeClr val="accent6">
                    <a:lumMod val="50000"/>
                  </a:schemeClr>
                </a:solidFill>
              </a:rPr>
              <a:t>Base Ten: Place Value and Fluency</a:t>
            </a:r>
            <a:br>
              <a:rPr lang="en-US" sz="4400" dirty="0">
                <a:solidFill>
                  <a:schemeClr val="accent6">
                    <a:lumMod val="50000"/>
                  </a:schemeClr>
                </a:solidFill>
              </a:rPr>
            </a:br>
            <a:r>
              <a:rPr lang="en-US" sz="4400" b="1" dirty="0">
                <a:solidFill>
                  <a:schemeClr val="accent6">
                    <a:lumMod val="50000"/>
                  </a:schemeClr>
                </a:solidFill>
              </a:rPr>
              <a:t>Session 3</a:t>
            </a:r>
            <a:r>
              <a:rPr lang="en-US" sz="4400" dirty="0">
                <a:solidFill>
                  <a:schemeClr val="accent6">
                    <a:lumMod val="50000"/>
                  </a:schemeClr>
                </a:solidFill>
              </a:rPr>
              <a:t>: Deepening Mathematical</a:t>
            </a:r>
            <a:br>
              <a:rPr lang="en-US" sz="4400" dirty="0">
                <a:solidFill>
                  <a:schemeClr val="accent6">
                    <a:lumMod val="50000"/>
                  </a:schemeClr>
                </a:solidFill>
              </a:rPr>
            </a:br>
            <a:r>
              <a:rPr lang="en-US" sz="4400" dirty="0">
                <a:solidFill>
                  <a:schemeClr val="accent6">
                    <a:lumMod val="50000"/>
                  </a:schemeClr>
                </a:solidFill>
              </a:rPr>
              <a:t>Content Knowledge for Effective Instruction</a:t>
            </a:r>
            <a:br>
              <a:rPr lang="en-US" sz="4400" dirty="0">
                <a:solidFill>
                  <a:schemeClr val="accent6">
                    <a:lumMod val="50000"/>
                  </a:schemeClr>
                </a:solidFill>
              </a:rPr>
            </a:br>
            <a:r>
              <a:rPr lang="en-US" sz="4400" dirty="0">
                <a:solidFill>
                  <a:schemeClr val="accent6">
                    <a:lumMod val="50000"/>
                  </a:schemeClr>
                </a:solidFill>
              </a:rPr>
              <a:t> </a:t>
            </a:r>
            <a:br>
              <a:rPr lang="en-US" sz="4400" dirty="0">
                <a:solidFill>
                  <a:schemeClr val="accent6">
                    <a:lumMod val="50000"/>
                  </a:schemeClr>
                </a:solidFill>
              </a:rPr>
            </a:br>
            <a:r>
              <a:rPr lang="en-US" sz="4400" dirty="0">
                <a:solidFill>
                  <a:schemeClr val="accent6">
                    <a:lumMod val="50000"/>
                  </a:schemeClr>
                </a:solidFill>
              </a:rPr>
              <a:t>Grades K–5</a:t>
            </a:r>
          </a:p>
        </p:txBody>
      </p:sp>
    </p:spTree>
    <p:extLst>
      <p:ext uri="{BB962C8B-B14F-4D97-AF65-F5344CB8AC3E}">
        <p14:creationId xmlns:p14="http://schemas.microsoft.com/office/powerpoint/2010/main" val="20386840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4080289E-A2FF-0941-931A-EE1328331F47}" type="slidenum">
              <a:rPr lang="en-US" smtClean="0">
                <a:solidFill>
                  <a:srgbClr val="797878">
                    <a:tint val="75000"/>
                  </a:srgbClr>
                </a:solidFill>
              </a:rPr>
              <a:pPr/>
              <a:t>24</a:t>
            </a:fld>
            <a:endParaRPr lang="en-US" dirty="0">
              <a:solidFill>
                <a:srgbClr val="797878">
                  <a:tint val="75000"/>
                </a:srgbClr>
              </a:solidFill>
            </a:endParaRPr>
          </a:p>
        </p:txBody>
      </p:sp>
      <p:sp>
        <p:nvSpPr>
          <p:cNvPr id="6" name="Title 6"/>
          <p:cNvSpPr>
            <a:spLocks noGrp="1"/>
          </p:cNvSpPr>
          <p:nvPr>
            <p:ph type="title"/>
          </p:nvPr>
        </p:nvSpPr>
        <p:spPr/>
        <p:txBody>
          <a:bodyPr anchor="ctr"/>
          <a:lstStyle/>
          <a:p>
            <a:pPr marL="231775"/>
            <a:r>
              <a:rPr lang="en-US" sz="3500" b="1" dirty="0">
                <a:solidFill>
                  <a:schemeClr val="bg1"/>
                </a:solidFill>
                <a:latin typeface="Calibri"/>
                <a:cs typeface="Calibri"/>
              </a:rPr>
              <a:t>Helping students develop fluency</a:t>
            </a:r>
          </a:p>
        </p:txBody>
      </p:sp>
      <p:sp>
        <p:nvSpPr>
          <p:cNvPr id="4" name="Text Placeholder 3"/>
          <p:cNvSpPr>
            <a:spLocks noGrp="1"/>
          </p:cNvSpPr>
          <p:nvPr>
            <p:ph type="body" sz="quarter" idx="10"/>
          </p:nvPr>
        </p:nvSpPr>
        <p:spPr>
          <a:xfrm>
            <a:off x="216568" y="1193800"/>
            <a:ext cx="11639848" cy="4822825"/>
          </a:xfrm>
        </p:spPr>
        <p:txBody>
          <a:bodyPr/>
          <a:lstStyle/>
          <a:p>
            <a:pPr marL="117475" indent="0">
              <a:lnSpc>
                <a:spcPts val="4100"/>
              </a:lnSpc>
              <a:spcBef>
                <a:spcPts val="0"/>
              </a:spcBef>
              <a:buNone/>
            </a:pPr>
            <a:r>
              <a:rPr lang="en-US" sz="3200" dirty="0">
                <a:solidFill>
                  <a:srgbClr val="000000"/>
                </a:solidFill>
                <a:latin typeface="Calibri"/>
                <a:cs typeface="Calibri"/>
              </a:rPr>
              <a:t>“Procedural fluency is a critical component of mathematical proficiency. Procedural fluency is the ability to apply procedures accurately, efficiently, and flexibly; to transfer procedures to different problems and contexts; to build or modify procedures from other procedures; and to recognize when one strategy or procedure is more appropriate to apply than another.”</a:t>
            </a:r>
          </a:p>
          <a:p>
            <a:pPr algn="ctr">
              <a:lnSpc>
                <a:spcPts val="3480"/>
              </a:lnSpc>
            </a:pPr>
            <a:endParaRPr lang="en-US" i="1" dirty="0">
              <a:latin typeface="Calibri"/>
              <a:cs typeface="Calibri"/>
            </a:endParaRPr>
          </a:p>
          <a:p>
            <a:pPr marL="0" lvl="2" indent="0" algn="r">
              <a:buNone/>
            </a:pPr>
            <a:r>
              <a:rPr lang="en-US" sz="1600" dirty="0">
                <a:solidFill>
                  <a:srgbClr val="000000"/>
                </a:solidFill>
              </a:rPr>
              <a:t>— National Council of Teachers of Mathematics. (2014 July). Procedural fluency in mathematics. A position of the National Council of Teachers of Mathematics. </a:t>
            </a:r>
          </a:p>
          <a:p>
            <a:pPr marL="0" indent="0" algn="r">
              <a:lnSpc>
                <a:spcPct val="100000"/>
              </a:lnSpc>
              <a:spcBef>
                <a:spcPts val="0"/>
              </a:spcBef>
              <a:buNone/>
            </a:pPr>
            <a:r>
              <a:rPr lang="en-US" sz="1600" dirty="0">
                <a:solidFill>
                  <a:srgbClr val="000000"/>
                </a:solidFill>
                <a:hlinkClick r:id="rId3"/>
              </a:rPr>
              <a:t>http://www.nctm.org/Standards-and-Positions/Position-Statements/Procedural-Fluency-in-Mathematics</a:t>
            </a:r>
            <a:endParaRPr lang="en-US" sz="1600" dirty="0">
              <a:latin typeface="Calibri"/>
              <a:cs typeface="Calibri"/>
            </a:endParaRPr>
          </a:p>
          <a:p>
            <a:endParaRPr lang="en-US" dirty="0">
              <a:latin typeface="Calibri"/>
              <a:cs typeface="Calibri"/>
            </a:endParaRPr>
          </a:p>
        </p:txBody>
      </p:sp>
    </p:spTree>
    <p:extLst>
      <p:ext uri="{BB962C8B-B14F-4D97-AF65-F5344CB8AC3E}">
        <p14:creationId xmlns:p14="http://schemas.microsoft.com/office/powerpoint/2010/main" val="13696204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6EF36E0C-29D7-3046-B978-7B10A2E0CECE}" type="slidenum">
              <a:rPr lang="en-US" smtClean="0"/>
              <a:pPr/>
              <a:t>25</a:t>
            </a:fld>
            <a:endParaRPr lang="en-US" dirty="0"/>
          </a:p>
        </p:txBody>
      </p:sp>
      <p:sp>
        <p:nvSpPr>
          <p:cNvPr id="7" name="Content Placeholder 6"/>
          <p:cNvSpPr>
            <a:spLocks noGrp="1"/>
          </p:cNvSpPr>
          <p:nvPr>
            <p:ph type="body" sz="quarter" idx="10"/>
          </p:nvPr>
        </p:nvSpPr>
        <p:spPr>
          <a:xfrm>
            <a:off x="398463" y="1193800"/>
            <a:ext cx="7595679" cy="4822825"/>
          </a:xfrm>
        </p:spPr>
        <p:txBody>
          <a:bodyPr/>
          <a:lstStyle/>
          <a:p>
            <a:pPr marL="0" indent="0">
              <a:spcBef>
                <a:spcPts val="1800"/>
              </a:spcBef>
              <a:buNone/>
            </a:pPr>
            <a:r>
              <a:rPr lang="en-US" sz="2800" dirty="0">
                <a:solidFill>
                  <a:srgbClr val="000000"/>
                </a:solidFill>
                <a:latin typeface="Calibri"/>
                <a:cs typeface="Calibri"/>
              </a:rPr>
              <a:t>Where is fluency required in the LSSM?</a:t>
            </a:r>
          </a:p>
          <a:p>
            <a:pPr marL="342900" indent="-342900">
              <a:spcBef>
                <a:spcPts val="1200"/>
              </a:spcBef>
              <a:buFont typeface="Arial"/>
              <a:buChar char="•"/>
            </a:pPr>
            <a:r>
              <a:rPr lang="en-US" sz="2800" dirty="0">
                <a:solidFill>
                  <a:srgbClr val="000000"/>
                </a:solidFill>
                <a:latin typeface="Calibri"/>
                <a:cs typeface="Calibri"/>
              </a:rPr>
              <a:t>Using your set of standards, work in pairs or triads to determine the grade level at which each fluency </a:t>
            </a:r>
            <a:r>
              <a:rPr lang="en-US" dirty="0">
                <a:solidFill>
                  <a:srgbClr val="000000"/>
                </a:solidFill>
              </a:rPr>
              <a:t>(in the list) </a:t>
            </a:r>
            <a:r>
              <a:rPr lang="en-US" sz="2800" dirty="0">
                <a:solidFill>
                  <a:srgbClr val="000000"/>
                </a:solidFill>
                <a:latin typeface="Calibri"/>
                <a:cs typeface="Calibri"/>
              </a:rPr>
              <a:t>is required.</a:t>
            </a:r>
          </a:p>
          <a:p>
            <a:pPr marL="342900" indent="-342900">
              <a:spcBef>
                <a:spcPts val="1200"/>
              </a:spcBef>
              <a:buFont typeface="Arial"/>
              <a:buChar char="•"/>
            </a:pPr>
            <a:r>
              <a:rPr lang="en-US" sz="2800" dirty="0">
                <a:solidFill>
                  <a:srgbClr val="000000"/>
                </a:solidFill>
                <a:latin typeface="Calibri"/>
                <a:cs typeface="Calibri"/>
              </a:rPr>
              <a:t>Record the LSSM standard number for each required fluency.</a:t>
            </a:r>
          </a:p>
          <a:p>
            <a:pPr marL="342900" indent="-342900">
              <a:spcBef>
                <a:spcPts val="1200"/>
              </a:spcBef>
              <a:buFont typeface="Arial"/>
              <a:buChar char="•"/>
            </a:pPr>
            <a:r>
              <a:rPr lang="en-US" sz="2800" dirty="0">
                <a:solidFill>
                  <a:srgbClr val="000000"/>
                </a:solidFill>
                <a:latin typeface="Calibri"/>
                <a:cs typeface="Calibri"/>
              </a:rPr>
              <a:t>When you have identified the grade-level standards that align to each of the required fluencies, check your work with the Answer Key.</a:t>
            </a:r>
          </a:p>
        </p:txBody>
      </p:sp>
      <p:sp>
        <p:nvSpPr>
          <p:cNvPr id="9" name="Title 6"/>
          <p:cNvSpPr>
            <a:spLocks noGrp="1"/>
          </p:cNvSpPr>
          <p:nvPr>
            <p:ph type="title"/>
          </p:nvPr>
        </p:nvSpPr>
        <p:spPr/>
        <p:txBody>
          <a:bodyPr anchor="ctr"/>
          <a:lstStyle/>
          <a:p>
            <a:pPr marL="231775"/>
            <a:r>
              <a:rPr lang="en-US" sz="3500" b="1" dirty="0">
                <a:solidFill>
                  <a:schemeClr val="bg1"/>
                </a:solidFill>
                <a:latin typeface="Calibri"/>
                <a:cs typeface="Calibri"/>
              </a:rPr>
              <a:t>Required </a:t>
            </a:r>
            <a:r>
              <a:rPr lang="en-US" sz="3500" b="1" dirty="0"/>
              <a:t>f</a:t>
            </a:r>
            <a:r>
              <a:rPr lang="en-US" sz="3500" b="1" dirty="0">
                <a:solidFill>
                  <a:schemeClr val="bg1"/>
                </a:solidFill>
                <a:latin typeface="Calibri"/>
                <a:cs typeface="Calibri"/>
              </a:rPr>
              <a:t>luencies in the standards</a:t>
            </a:r>
          </a:p>
        </p:txBody>
      </p:sp>
      <p:sp>
        <p:nvSpPr>
          <p:cNvPr id="11"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pic>
        <p:nvPicPr>
          <p:cNvPr id="6" name="Picture 5">
            <a:extLst>
              <a:ext uri="{FF2B5EF4-FFF2-40B4-BE49-F238E27FC236}">
                <a16:creationId xmlns:a16="http://schemas.microsoft.com/office/drawing/2014/main" id="{70EAB951-BCB0-0E4B-8D2C-34A8BEDA3E99}"/>
              </a:ext>
            </a:extLst>
          </p:cNvPr>
          <p:cNvPicPr>
            <a:picLocks noChangeAspect="1"/>
          </p:cNvPicPr>
          <p:nvPr/>
        </p:nvPicPr>
        <p:blipFill>
          <a:blip r:embed="rId3"/>
          <a:stretch>
            <a:fillRect/>
          </a:stretch>
        </p:blipFill>
        <p:spPr>
          <a:xfrm>
            <a:off x="7994142" y="919100"/>
            <a:ext cx="3955469" cy="5083086"/>
          </a:xfrm>
          <a:prstGeom prst="rect">
            <a:avLst/>
          </a:prstGeom>
          <a:ln>
            <a:solidFill>
              <a:srgbClr val="000000"/>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94385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fade">
                                      <p:cBhvr>
                                        <p:cTn id="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6"/>
          <p:cNvSpPr>
            <a:spLocks noGrp="1"/>
          </p:cNvSpPr>
          <p:nvPr>
            <p:ph type="title"/>
          </p:nvPr>
        </p:nvSpPr>
        <p:spPr/>
        <p:txBody>
          <a:bodyPr anchor="ctr"/>
          <a:lstStyle/>
          <a:p>
            <a:pPr marL="231775"/>
            <a:r>
              <a:rPr lang="en-US" sz="3500" b="1" dirty="0">
                <a:solidFill>
                  <a:schemeClr val="bg1"/>
                </a:solidFill>
                <a:latin typeface="Calibri"/>
                <a:cs typeface="Calibri"/>
              </a:rPr>
              <a:t>Required fluencies in the standards</a:t>
            </a:r>
          </a:p>
        </p:txBody>
      </p:sp>
      <p:sp>
        <p:nvSpPr>
          <p:cNvPr id="5" name="Slide Number Placeholder 4"/>
          <p:cNvSpPr>
            <a:spLocks noGrp="1"/>
          </p:cNvSpPr>
          <p:nvPr>
            <p:ph type="sldNum" sz="quarter" idx="4"/>
          </p:nvPr>
        </p:nvSpPr>
        <p:spPr/>
        <p:txBody>
          <a:bodyPr/>
          <a:lstStyle/>
          <a:p>
            <a:fld id="{4080289E-A2FF-0941-931A-EE1328331F47}" type="slidenum">
              <a:rPr lang="en-US" smtClean="0"/>
              <a:pPr/>
              <a:t>26</a:t>
            </a:fld>
            <a:endParaRPr lang="en-US" dirty="0"/>
          </a:p>
        </p:txBody>
      </p:sp>
      <p:sp>
        <p:nvSpPr>
          <p:cNvPr id="3" name="Text Placeholder 2"/>
          <p:cNvSpPr>
            <a:spLocks noGrp="1"/>
          </p:cNvSpPr>
          <p:nvPr>
            <p:ph type="body" sz="quarter" idx="10"/>
          </p:nvPr>
        </p:nvSpPr>
        <p:spPr>
          <a:xfrm>
            <a:off x="3835136" y="1033260"/>
            <a:ext cx="8152746" cy="4822825"/>
          </a:xfrm>
          <a:solidFill>
            <a:srgbClr val="80D6B8"/>
          </a:solidFill>
        </p:spPr>
        <p:txBody>
          <a:bodyPr/>
          <a:lstStyle/>
          <a:p>
            <a:pPr marL="0" indent="0">
              <a:spcBef>
                <a:spcPts val="1200"/>
              </a:spcBef>
              <a:buNone/>
            </a:pPr>
            <a:r>
              <a:rPr lang="en-US" dirty="0">
                <a:solidFill>
                  <a:srgbClr val="000000"/>
                </a:solidFill>
                <a:latin typeface="Calibri"/>
                <a:cs typeface="Calibri"/>
              </a:rPr>
              <a:t>Using the required </a:t>
            </a:r>
            <a:r>
              <a:rPr lang="en-US" dirty="0">
                <a:solidFill>
                  <a:srgbClr val="000000"/>
                </a:solidFill>
              </a:rPr>
              <a:t>f</a:t>
            </a:r>
            <a:r>
              <a:rPr lang="en-US" dirty="0">
                <a:solidFill>
                  <a:srgbClr val="000000"/>
                </a:solidFill>
                <a:latin typeface="Calibri"/>
                <a:cs typeface="Calibri"/>
              </a:rPr>
              <a:t>luencies, describe the sequence in which fluency is developed across grades K</a:t>
            </a:r>
            <a:r>
              <a:rPr lang="en-US" dirty="0">
                <a:solidFill>
                  <a:srgbClr val="000000"/>
                </a:solidFill>
              </a:rPr>
              <a:t> through </a:t>
            </a:r>
            <a:r>
              <a:rPr lang="en-US" dirty="0">
                <a:solidFill>
                  <a:srgbClr val="000000"/>
                </a:solidFill>
                <a:latin typeface="Calibri"/>
                <a:cs typeface="Calibri"/>
              </a:rPr>
              <a:t>6. </a:t>
            </a:r>
          </a:p>
          <a:p>
            <a:pPr marL="0" indent="0">
              <a:spcBef>
                <a:spcPts val="1200"/>
              </a:spcBef>
              <a:buNone/>
            </a:pPr>
            <a:r>
              <a:rPr lang="en-US" dirty="0">
                <a:solidFill>
                  <a:srgbClr val="000000"/>
                </a:solidFill>
                <a:latin typeface="Calibri"/>
                <a:cs typeface="Calibri"/>
              </a:rPr>
              <a:t>Use the following questions to guide your discussion:</a:t>
            </a:r>
          </a:p>
          <a:p>
            <a:pPr marL="342900" indent="-342900">
              <a:spcBef>
                <a:spcPts val="1800"/>
              </a:spcBef>
            </a:pPr>
            <a:r>
              <a:rPr lang="en-US" dirty="0">
                <a:solidFill>
                  <a:srgbClr val="000000"/>
                </a:solidFill>
                <a:latin typeface="Calibri"/>
                <a:cs typeface="Calibri"/>
              </a:rPr>
              <a:t>At what grade level(s) is fluency developed? </a:t>
            </a:r>
          </a:p>
          <a:p>
            <a:pPr marL="342900" indent="-342900">
              <a:spcBef>
                <a:spcPts val="1800"/>
              </a:spcBef>
            </a:pPr>
            <a:r>
              <a:rPr lang="en-US" dirty="0">
                <a:solidFill>
                  <a:srgbClr val="000000"/>
                </a:solidFill>
                <a:latin typeface="Calibri"/>
                <a:cs typeface="Calibri"/>
              </a:rPr>
              <a:t>What area of content is the focus for developing fluency at the primary grades?</a:t>
            </a:r>
          </a:p>
          <a:p>
            <a:pPr marL="342900" indent="-342900">
              <a:spcBef>
                <a:spcPts val="1800"/>
              </a:spcBef>
            </a:pPr>
            <a:r>
              <a:rPr lang="en-US" dirty="0">
                <a:solidFill>
                  <a:srgbClr val="000000"/>
                </a:solidFill>
                <a:latin typeface="Calibri"/>
                <a:cs typeface="Calibri"/>
              </a:rPr>
              <a:t>At what grade level does this change? What content area becomes a focus for developing fluency in later grades?</a:t>
            </a:r>
          </a:p>
        </p:txBody>
      </p:sp>
      <p:sp>
        <p:nvSpPr>
          <p:cNvPr id="7" name="TextBox 6"/>
          <p:cNvSpPr txBox="1"/>
          <p:nvPr/>
        </p:nvSpPr>
        <p:spPr>
          <a:xfrm>
            <a:off x="102020" y="1590261"/>
            <a:ext cx="338554" cy="4081877"/>
          </a:xfrm>
          <a:prstGeom prst="rect">
            <a:avLst/>
          </a:prstGeom>
          <a:noFill/>
        </p:spPr>
        <p:txBody>
          <a:bodyPr vert="vert270" wrap="square" rtlCol="0">
            <a:spAutoFit/>
          </a:bodyPr>
          <a:lstStyle/>
          <a:p>
            <a:pPr algn="ctr"/>
            <a:r>
              <a:rPr lang="en-US" sz="1000" dirty="0">
                <a:solidFill>
                  <a:schemeClr val="accent6">
                    <a:lumMod val="50000"/>
                  </a:schemeClr>
                </a:solidFill>
                <a:latin typeface="Arial"/>
                <a:cs typeface="Arial"/>
              </a:rPr>
              <a:t>Image credit: kraphix  / iStock /  Thinkstock | Item # 519582328</a:t>
            </a:r>
          </a:p>
        </p:txBody>
      </p:sp>
      <p:sp>
        <p:nvSpPr>
          <p:cNvPr id="10"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pic>
        <p:nvPicPr>
          <p:cNvPr id="4" name="Picture Placeholder 3" descr="ThinkstockPhotos-519582328.jpg"/>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a:stretch>
            <a:fillRect/>
          </a:stretch>
        </p:blipFill>
        <p:spPr>
          <a:xfrm>
            <a:off x="671513" y="2217134"/>
            <a:ext cx="2884764" cy="2884764"/>
          </a:xfrm>
        </p:spPr>
      </p:pic>
    </p:spTree>
    <p:extLst>
      <p:ext uri="{BB962C8B-B14F-4D97-AF65-F5344CB8AC3E}">
        <p14:creationId xmlns:p14="http://schemas.microsoft.com/office/powerpoint/2010/main" val="5115099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6"/>
          <p:cNvSpPr>
            <a:spLocks noGrp="1"/>
          </p:cNvSpPr>
          <p:nvPr>
            <p:ph type="title"/>
          </p:nvPr>
        </p:nvSpPr>
        <p:spPr/>
        <p:txBody>
          <a:bodyPr anchor="ctr"/>
          <a:lstStyle/>
          <a:p>
            <a:pPr marL="231775"/>
            <a:r>
              <a:rPr lang="en-US" sz="3500" b="1" dirty="0">
                <a:solidFill>
                  <a:schemeClr val="bg1"/>
                </a:solidFill>
                <a:latin typeface="Calibri"/>
                <a:cs typeface="Calibri"/>
              </a:rPr>
              <a:t>Required fluencies in the standards</a:t>
            </a:r>
          </a:p>
        </p:txBody>
      </p:sp>
      <p:sp>
        <p:nvSpPr>
          <p:cNvPr id="5" name="Slide Number Placeholder 4"/>
          <p:cNvSpPr>
            <a:spLocks noGrp="1"/>
          </p:cNvSpPr>
          <p:nvPr>
            <p:ph type="sldNum" sz="quarter" idx="4"/>
          </p:nvPr>
        </p:nvSpPr>
        <p:spPr/>
        <p:txBody>
          <a:bodyPr/>
          <a:lstStyle/>
          <a:p>
            <a:fld id="{4080289E-A2FF-0941-931A-EE1328331F47}" type="slidenum">
              <a:rPr lang="en-US" smtClean="0"/>
              <a:pPr/>
              <a:t>27</a:t>
            </a:fld>
            <a:endParaRPr lang="en-US" dirty="0"/>
          </a:p>
        </p:txBody>
      </p:sp>
      <p:sp>
        <p:nvSpPr>
          <p:cNvPr id="3" name="Text Placeholder 2"/>
          <p:cNvSpPr>
            <a:spLocks noGrp="1"/>
          </p:cNvSpPr>
          <p:nvPr>
            <p:ph type="body" sz="quarter" idx="10"/>
          </p:nvPr>
        </p:nvSpPr>
        <p:spPr>
          <a:xfrm>
            <a:off x="295047" y="985133"/>
            <a:ext cx="8152746" cy="4822825"/>
          </a:xfrm>
          <a:solidFill>
            <a:srgbClr val="80D6B8"/>
          </a:solidFill>
        </p:spPr>
        <p:txBody>
          <a:bodyPr/>
          <a:lstStyle/>
          <a:p>
            <a:pPr marL="0" indent="0">
              <a:spcBef>
                <a:spcPts val="1200"/>
              </a:spcBef>
              <a:buNone/>
            </a:pPr>
            <a:r>
              <a:rPr lang="en-US" dirty="0">
                <a:solidFill>
                  <a:schemeClr val="accent6"/>
                </a:solidFill>
                <a:latin typeface="Calibri"/>
                <a:cs typeface="Calibri"/>
              </a:rPr>
              <a:t>Now, let’s look more closely at the K–6 standards...</a:t>
            </a:r>
          </a:p>
          <a:p>
            <a:pPr marL="342900" indent="-342900">
              <a:spcBef>
                <a:spcPts val="1800"/>
              </a:spcBef>
            </a:pPr>
            <a:r>
              <a:rPr lang="en-US" dirty="0">
                <a:solidFill>
                  <a:srgbClr val="3B3B3D"/>
                </a:solidFill>
                <a:latin typeface="Calibri"/>
                <a:cs typeface="Calibri"/>
              </a:rPr>
              <a:t>At what grade level(s) </a:t>
            </a:r>
            <a:r>
              <a:rPr lang="en-US" dirty="0">
                <a:solidFill>
                  <a:srgbClr val="3B3B3D"/>
                </a:solidFill>
              </a:rPr>
              <a:t>in the LSSM is </a:t>
            </a:r>
            <a:r>
              <a:rPr lang="en-US" dirty="0">
                <a:solidFill>
                  <a:srgbClr val="3B3B3D"/>
                </a:solidFill>
                <a:latin typeface="Calibri"/>
                <a:cs typeface="Calibri"/>
              </a:rPr>
              <a:t>a standard algorithm required?</a:t>
            </a:r>
          </a:p>
          <a:p>
            <a:pPr marL="342900" indent="-342900">
              <a:spcBef>
                <a:spcPts val="1800"/>
              </a:spcBef>
            </a:pPr>
            <a:r>
              <a:rPr lang="en-US" dirty="0">
                <a:solidFill>
                  <a:srgbClr val="3B3B3D"/>
                </a:solidFill>
                <a:latin typeface="Calibri"/>
                <a:cs typeface="Calibri"/>
              </a:rPr>
              <a:t>What do you notice about required fluencies and standard algorithms?</a:t>
            </a:r>
          </a:p>
          <a:p>
            <a:pPr marL="342900" indent="-342900">
              <a:spcBef>
                <a:spcPts val="1800"/>
              </a:spcBef>
            </a:pPr>
            <a:r>
              <a:rPr lang="en-US" dirty="0">
                <a:solidFill>
                  <a:srgbClr val="3B3B3D"/>
                </a:solidFill>
                <a:latin typeface="Calibri"/>
                <a:cs typeface="Calibri"/>
              </a:rPr>
              <a:t>At what grade level is the mathematical concept associated with each standard algorithm introduced?</a:t>
            </a:r>
          </a:p>
        </p:txBody>
      </p:sp>
      <p:sp>
        <p:nvSpPr>
          <p:cNvPr id="10"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
        <p:nvSpPr>
          <p:cNvPr id="2" name="Rectangle 1"/>
          <p:cNvSpPr/>
          <p:nvPr/>
        </p:nvSpPr>
        <p:spPr>
          <a:xfrm>
            <a:off x="11738501" y="1032113"/>
            <a:ext cx="338554" cy="4678826"/>
          </a:xfrm>
          <a:prstGeom prst="rect">
            <a:avLst/>
          </a:prstGeom>
        </p:spPr>
        <p:txBody>
          <a:bodyPr vert="vert270" wrap="square">
            <a:spAutoFit/>
          </a:bodyPr>
          <a:lstStyle/>
          <a:p>
            <a:pPr algn="ctr"/>
            <a:r>
              <a:rPr lang="en-US" sz="1000" dirty="0">
                <a:solidFill>
                  <a:schemeClr val="accent6">
                    <a:lumMod val="50000"/>
                  </a:schemeClr>
                </a:solidFill>
                <a:latin typeface="Arial"/>
                <a:cs typeface="Arial"/>
              </a:rPr>
              <a:t>Image credit: kraphix  / iStock /  Thinkstock  | Item # 519582328</a:t>
            </a:r>
          </a:p>
        </p:txBody>
      </p:sp>
      <p:pic>
        <p:nvPicPr>
          <p:cNvPr id="9" name="Picture Placeholder 8" descr="ThinkstockPhotos-519582328.jpg"/>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a:stretch>
            <a:fillRect/>
          </a:stretch>
        </p:blipFill>
        <p:spPr>
          <a:xfrm>
            <a:off x="8753475" y="1947216"/>
            <a:ext cx="2848621" cy="2848621"/>
          </a:xfrm>
        </p:spPr>
      </p:pic>
    </p:spTree>
    <p:extLst>
      <p:ext uri="{BB962C8B-B14F-4D97-AF65-F5344CB8AC3E}">
        <p14:creationId xmlns:p14="http://schemas.microsoft.com/office/powerpoint/2010/main" val="16718860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6EF36E0C-29D7-3046-B978-7B10A2E0CECE}" type="slidenum">
              <a:rPr lang="en-US" smtClean="0">
                <a:latin typeface="Century Schoolbook"/>
              </a:rPr>
              <a:pPr/>
              <a:t>28</a:t>
            </a:fld>
            <a:endParaRPr lang="en-US" dirty="0">
              <a:latin typeface="Century Schoolbook"/>
            </a:endParaRPr>
          </a:p>
        </p:txBody>
      </p:sp>
      <p:sp>
        <p:nvSpPr>
          <p:cNvPr id="7" name="Content Placeholder 10"/>
          <p:cNvSpPr>
            <a:spLocks noGrp="1"/>
          </p:cNvSpPr>
          <p:nvPr>
            <p:ph type="body" sz="quarter" idx="10"/>
          </p:nvPr>
        </p:nvSpPr>
        <p:spPr>
          <a:xfrm>
            <a:off x="398463" y="1193801"/>
            <a:ext cx="11383962" cy="3358322"/>
          </a:xfrm>
        </p:spPr>
        <p:txBody>
          <a:bodyPr/>
          <a:lstStyle/>
          <a:p>
            <a:pPr marL="0" indent="0">
              <a:buNone/>
            </a:pPr>
            <a:r>
              <a:rPr lang="en-US" sz="3600" dirty="0">
                <a:solidFill>
                  <a:srgbClr val="000000"/>
                </a:solidFill>
                <a:latin typeface="Calibri"/>
                <a:cs typeface="Calibri"/>
              </a:rPr>
              <a:t>Developing fluency involves three steps or stages:</a:t>
            </a:r>
          </a:p>
          <a:p>
            <a:pPr marL="635000" indent="-409575">
              <a:buFont typeface="Arial"/>
              <a:buChar char="•"/>
            </a:pPr>
            <a:r>
              <a:rPr lang="en-US" sz="3600" dirty="0">
                <a:solidFill>
                  <a:srgbClr val="000000"/>
                </a:solidFill>
                <a:latin typeface="Calibri"/>
                <a:cs typeface="Calibri"/>
              </a:rPr>
              <a:t>Direct modeling</a:t>
            </a:r>
          </a:p>
          <a:p>
            <a:pPr marL="635000" indent="-409575">
              <a:buFont typeface="Arial"/>
              <a:buChar char="•"/>
            </a:pPr>
            <a:r>
              <a:rPr lang="en-US" sz="3600" dirty="0">
                <a:solidFill>
                  <a:srgbClr val="000000"/>
                </a:solidFill>
                <a:latin typeface="Calibri"/>
                <a:cs typeface="Calibri"/>
              </a:rPr>
              <a:t>Invented strategies</a:t>
            </a:r>
          </a:p>
          <a:p>
            <a:pPr marL="635000" indent="-409575">
              <a:buFont typeface="Arial"/>
              <a:buChar char="•"/>
            </a:pPr>
            <a:r>
              <a:rPr lang="en-US" sz="3600" dirty="0">
                <a:solidFill>
                  <a:srgbClr val="000000"/>
                </a:solidFill>
                <a:latin typeface="Calibri"/>
                <a:cs typeface="Calibri"/>
              </a:rPr>
              <a:t>Standard algorithms</a:t>
            </a:r>
          </a:p>
        </p:txBody>
      </p:sp>
      <p:sp>
        <p:nvSpPr>
          <p:cNvPr id="8" name="Title 6"/>
          <p:cNvSpPr>
            <a:spLocks noGrp="1"/>
          </p:cNvSpPr>
          <p:nvPr>
            <p:ph type="title"/>
          </p:nvPr>
        </p:nvSpPr>
        <p:spPr/>
        <p:txBody>
          <a:bodyPr anchor="ctr"/>
          <a:lstStyle/>
          <a:p>
            <a:pPr marL="231775"/>
            <a:r>
              <a:rPr lang="en-US" sz="3500" b="1" dirty="0">
                <a:solidFill>
                  <a:srgbClr val="FFFFFF"/>
                </a:solidFill>
                <a:latin typeface="Calibri"/>
                <a:ea typeface="Century" charset="0"/>
                <a:cs typeface="Calibri"/>
              </a:rPr>
              <a:t>How do we help students develop fluency?</a:t>
            </a:r>
            <a:endParaRPr lang="en-US" sz="3500" b="1" dirty="0">
              <a:solidFill>
                <a:schemeClr val="bg1"/>
              </a:solidFill>
              <a:latin typeface="Calibri"/>
              <a:cs typeface="Calibri"/>
            </a:endParaRPr>
          </a:p>
        </p:txBody>
      </p:sp>
      <p:sp>
        <p:nvSpPr>
          <p:cNvPr id="9" name="Shape 51"/>
          <p:cNvSpPr txBox="1"/>
          <p:nvPr/>
        </p:nvSpPr>
        <p:spPr>
          <a:xfrm>
            <a:off x="323061" y="6184210"/>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6200751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6EF36E0C-29D7-3046-B978-7B10A2E0CECE}" type="slidenum">
              <a:rPr lang="en-US" smtClean="0">
                <a:latin typeface="Century Schoolbook"/>
              </a:rPr>
              <a:pPr/>
              <a:t>29</a:t>
            </a:fld>
            <a:endParaRPr lang="en-US" dirty="0">
              <a:latin typeface="Century Schoolbook"/>
            </a:endParaRPr>
          </a:p>
        </p:txBody>
      </p:sp>
      <p:sp>
        <p:nvSpPr>
          <p:cNvPr id="7" name="Content Placeholder 10"/>
          <p:cNvSpPr>
            <a:spLocks noGrp="1"/>
          </p:cNvSpPr>
          <p:nvPr>
            <p:ph type="body" sz="quarter" idx="10"/>
          </p:nvPr>
        </p:nvSpPr>
        <p:spPr>
          <a:xfrm>
            <a:off x="178904" y="2336922"/>
            <a:ext cx="11847443" cy="3827409"/>
          </a:xfrm>
        </p:spPr>
        <p:txBody>
          <a:bodyPr/>
          <a:lstStyle/>
          <a:p>
            <a:pPr marL="0" indent="0">
              <a:buNone/>
            </a:pPr>
            <a:r>
              <a:rPr lang="en-US" dirty="0">
                <a:solidFill>
                  <a:srgbClr val="1D1D1F"/>
                </a:solidFill>
              </a:rPr>
              <a:t>To encourage the move from direct modeling:</a:t>
            </a:r>
          </a:p>
          <a:p>
            <a:pPr marL="457200" indent="-457200">
              <a:buFont typeface="Arial"/>
              <a:buChar char="•"/>
            </a:pPr>
            <a:r>
              <a:rPr lang="en-US" dirty="0">
                <a:solidFill>
                  <a:srgbClr val="1D1D1F"/>
                </a:solidFill>
              </a:rPr>
              <a:t>Record students’ verbal explanations in ways that they and others can follow.</a:t>
            </a:r>
          </a:p>
          <a:p>
            <a:pPr marL="457200" indent="-457200">
              <a:buFont typeface="Arial"/>
              <a:buChar char="•"/>
            </a:pPr>
            <a:r>
              <a:rPr lang="en-US" dirty="0">
                <a:solidFill>
                  <a:srgbClr val="1D1D1F"/>
                </a:solidFill>
              </a:rPr>
              <a:t>Ask students to make a written numeric record of how they solved the problem with physical models. Then have students try to use the same written method on a new problem—without using the physical models.</a:t>
            </a:r>
          </a:p>
          <a:p>
            <a:pPr marL="457200" indent="-457200">
              <a:buFont typeface="Arial"/>
              <a:buChar char="•"/>
            </a:pPr>
            <a:r>
              <a:rPr lang="en-US" dirty="0">
                <a:solidFill>
                  <a:srgbClr val="1D1D1F"/>
                </a:solidFill>
              </a:rPr>
              <a:t>Ask students who have just solved a problem with manipulatives to see whether they can do the problem mentally.</a:t>
            </a:r>
          </a:p>
          <a:p>
            <a:pPr marL="0" indent="0" algn="r">
              <a:lnSpc>
                <a:spcPct val="100000"/>
              </a:lnSpc>
              <a:spcBef>
                <a:spcPts val="1200"/>
              </a:spcBef>
              <a:buNone/>
            </a:pPr>
            <a:r>
              <a:rPr lang="en-US" sz="1400" dirty="0">
                <a:solidFill>
                  <a:srgbClr val="1D1D1F"/>
                </a:solidFill>
                <a:latin typeface="Calibri"/>
                <a:cs typeface="Calibri"/>
              </a:rPr>
              <a:t> — Page 184 in Van de Walle, J. A., Karp, K. S., Lovin, L. H., &amp; Bay-Williams, J. M. (2017). </a:t>
            </a:r>
            <a:r>
              <a:rPr lang="en-US" sz="1400" i="1" dirty="0">
                <a:solidFill>
                  <a:srgbClr val="1D1D1F"/>
                </a:solidFill>
                <a:latin typeface="Calibri"/>
                <a:cs typeface="Calibri"/>
              </a:rPr>
              <a:t>Teaching student-centered mathematics: </a:t>
            </a:r>
            <a:br>
              <a:rPr lang="en-US" sz="1400" i="1" dirty="0">
                <a:solidFill>
                  <a:srgbClr val="1D1D1F"/>
                </a:solidFill>
                <a:latin typeface="Calibri"/>
                <a:cs typeface="Calibri"/>
              </a:rPr>
            </a:br>
            <a:r>
              <a:rPr lang="en-US" sz="1400" i="1" dirty="0">
                <a:solidFill>
                  <a:srgbClr val="1D1D1F"/>
                </a:solidFill>
                <a:latin typeface="Calibri"/>
                <a:cs typeface="Calibri"/>
              </a:rPr>
              <a:t>Developmentally appropriate instruction for grades 3–5</a:t>
            </a:r>
            <a:r>
              <a:rPr lang="en-US" sz="1400" dirty="0">
                <a:solidFill>
                  <a:srgbClr val="1D1D1F"/>
                </a:solidFill>
                <a:latin typeface="Calibri"/>
                <a:cs typeface="Calibri"/>
              </a:rPr>
              <a:t> (volume II). Third Edition</a:t>
            </a:r>
            <a:r>
              <a:rPr lang="en-US" sz="1400" i="1" dirty="0">
                <a:solidFill>
                  <a:srgbClr val="1D1D1F"/>
                </a:solidFill>
                <a:latin typeface="Calibri"/>
                <a:cs typeface="Calibri"/>
              </a:rPr>
              <a:t>.</a:t>
            </a:r>
            <a:r>
              <a:rPr lang="en-US" sz="1400" dirty="0">
                <a:solidFill>
                  <a:srgbClr val="1D1D1F"/>
                </a:solidFill>
                <a:latin typeface="Calibri"/>
                <a:cs typeface="Calibri"/>
              </a:rPr>
              <a:t> NY, NY: Pearson.  </a:t>
            </a:r>
            <a:endParaRPr lang="en-US" sz="1800" dirty="0">
              <a:solidFill>
                <a:srgbClr val="1D1D1F"/>
              </a:solidFill>
              <a:latin typeface="Calibri"/>
              <a:cs typeface="Calibri"/>
            </a:endParaRPr>
          </a:p>
        </p:txBody>
      </p:sp>
      <p:sp>
        <p:nvSpPr>
          <p:cNvPr id="8" name="Title 6"/>
          <p:cNvSpPr>
            <a:spLocks noGrp="1"/>
          </p:cNvSpPr>
          <p:nvPr>
            <p:ph type="title"/>
          </p:nvPr>
        </p:nvSpPr>
        <p:spPr/>
        <p:txBody>
          <a:bodyPr anchor="ctr"/>
          <a:lstStyle/>
          <a:p>
            <a:pPr marL="231775"/>
            <a:r>
              <a:rPr lang="en-US" sz="3500" b="1" dirty="0">
                <a:solidFill>
                  <a:schemeClr val="bg1"/>
                </a:solidFill>
                <a:latin typeface="Calibri"/>
                <a:cs typeface="Calibri"/>
              </a:rPr>
              <a:t>Direct modeling</a:t>
            </a:r>
          </a:p>
        </p:txBody>
      </p:sp>
      <p:sp>
        <p:nvSpPr>
          <p:cNvPr id="9" name="Text Placeholder 2"/>
          <p:cNvSpPr txBox="1">
            <a:spLocks/>
          </p:cNvSpPr>
          <p:nvPr/>
        </p:nvSpPr>
        <p:spPr>
          <a:xfrm>
            <a:off x="178904" y="926744"/>
            <a:ext cx="11847443" cy="1379336"/>
          </a:xfrm>
          <a:prstGeom prst="rect">
            <a:avLst/>
          </a:prstGeom>
          <a:solidFill>
            <a:srgbClr val="80D6B8">
              <a:alpha val="33000"/>
            </a:srgbClr>
          </a:solidFill>
          <a:ln w="19050" cmpd="sng">
            <a:solidFill>
              <a:schemeClr val="accent6">
                <a:lumMod val="60000"/>
                <a:lumOff val="40000"/>
              </a:schemeClr>
            </a:solidFill>
            <a:prstDash val="dash"/>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entury" charset="0"/>
                <a:ea typeface="Century" charset="0"/>
                <a:cs typeface="Century" charset="0"/>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entury" charset="0"/>
                <a:ea typeface="Century" charset="0"/>
                <a:cs typeface="Century" charset="0"/>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entury" charset="0"/>
                <a:ea typeface="Century" charset="0"/>
                <a:cs typeface="Century" charset="0"/>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entury" charset="0"/>
                <a:ea typeface="Century" charset="0"/>
                <a:cs typeface="Century" charset="0"/>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entury" charset="0"/>
                <a:ea typeface="Century" charset="0"/>
                <a:cs typeface="Century"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38125" indent="0">
              <a:buNone/>
            </a:pPr>
            <a:r>
              <a:rPr lang="en-US" sz="3000" i="1" dirty="0">
                <a:solidFill>
                  <a:srgbClr val="000000"/>
                </a:solidFill>
                <a:latin typeface="Calibri"/>
                <a:cs typeface="Calibri"/>
              </a:rPr>
              <a:t>Direct modeling </a:t>
            </a:r>
            <a:r>
              <a:rPr lang="en-US" sz="3000" dirty="0">
                <a:solidFill>
                  <a:srgbClr val="000000"/>
                </a:solidFill>
                <a:latin typeface="Calibri"/>
                <a:cs typeface="Calibri"/>
              </a:rPr>
              <a:t>is a developmental step that involves students using manipulatives or drawings along with counting to directly represent the meaning of an operation or story problem.</a:t>
            </a:r>
          </a:p>
        </p:txBody>
      </p:sp>
      <p:sp>
        <p:nvSpPr>
          <p:cNvPr id="6"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764345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fade">
                                      <p:cBhvr>
                                        <p:cTn id="15" dur="500"/>
                                        <p:tgtEl>
                                          <p:spTgt spid="7">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xEl>
                                              <p:pRg st="2" end="2"/>
                                            </p:txEl>
                                          </p:spTgt>
                                        </p:tgtEl>
                                        <p:attrNameLst>
                                          <p:attrName>style.visibility</p:attrName>
                                        </p:attrNameLst>
                                      </p:cBhvr>
                                      <p:to>
                                        <p:strVal val="visible"/>
                                      </p:to>
                                    </p:set>
                                    <p:animEffect transition="in" filter="fade">
                                      <p:cBhvr>
                                        <p:cTn id="18" dur="500"/>
                                        <p:tgtEl>
                                          <p:spTgt spid="7">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animEffect transition="in" filter="fade">
                                      <p:cBhvr>
                                        <p:cTn id="21" dur="500"/>
                                        <p:tgtEl>
                                          <p:spTgt spid="7">
                                            <p:txEl>
                                              <p:pRg st="3" end="3"/>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7">
                                            <p:txEl>
                                              <p:pRg st="4" end="4"/>
                                            </p:txEl>
                                          </p:spTgt>
                                        </p:tgtEl>
                                        <p:attrNameLst>
                                          <p:attrName>style.visibility</p:attrName>
                                        </p:attrNameLst>
                                      </p:cBhvr>
                                      <p:to>
                                        <p:strVal val="visible"/>
                                      </p:to>
                                    </p:set>
                                    <p:animEffect transition="in" filter="fade">
                                      <p:cBhvr>
                                        <p:cTn id="24"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416397" y="250396"/>
            <a:ext cx="7403961" cy="6211255"/>
            <a:chOff x="751490" y="954114"/>
            <a:chExt cx="7485730" cy="5267521"/>
          </a:xfrm>
          <a:solidFill>
            <a:srgbClr val="800000"/>
          </a:solidFill>
        </p:grpSpPr>
        <p:sp>
          <p:nvSpPr>
            <p:cNvPr id="4" name="Freeform 3"/>
            <p:cNvSpPr/>
            <p:nvPr/>
          </p:nvSpPr>
          <p:spPr>
            <a:xfrm>
              <a:off x="751490" y="9541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a:scene3d>
              <a:camera prst="orthographicFront"/>
              <a:lightRig rig="threePt" dir="t"/>
            </a:scene3d>
            <a:sp3d>
              <a:bevelT/>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lvl="0" algn="l" defTabSz="800100">
                <a:lnSpc>
                  <a:spcPct val="90000"/>
                </a:lnSpc>
                <a:spcBef>
                  <a:spcPct val="0"/>
                </a:spcBef>
                <a:spcAft>
                  <a:spcPct val="35000"/>
                </a:spcAft>
              </a:pPr>
              <a:r>
                <a:rPr lang="en-US" sz="2800" kern="1200" dirty="0">
                  <a:solidFill>
                    <a:srgbClr val="000000"/>
                  </a:solidFill>
                  <a:latin typeface="Calibri"/>
                  <a:cs typeface="Calibri"/>
                </a:rPr>
                <a:t>Understand that those who work, learn.</a:t>
              </a:r>
            </a:p>
          </p:txBody>
        </p:sp>
        <p:sp>
          <p:nvSpPr>
            <p:cNvPr id="7" name="Freeform 6"/>
            <p:cNvSpPr/>
            <p:nvPr/>
          </p:nvSpPr>
          <p:spPr>
            <a:xfrm>
              <a:off x="751490" y="16237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000000"/>
                  </a:solidFill>
                  <a:latin typeface="Calibri"/>
                  <a:cs typeface="Calibri"/>
                </a:rPr>
                <a:t>Look for solutions, not blame.</a:t>
              </a:r>
            </a:p>
          </p:txBody>
        </p:sp>
        <p:sp>
          <p:nvSpPr>
            <p:cNvPr id="8" name="Freeform 7"/>
            <p:cNvSpPr/>
            <p:nvPr/>
          </p:nvSpPr>
          <p:spPr>
            <a:xfrm>
              <a:off x="751490" y="22933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000000"/>
                  </a:solidFill>
                  <a:latin typeface="Calibri"/>
                  <a:cs typeface="Calibri"/>
                </a:rPr>
                <a:t>Focus on systems, not people.</a:t>
              </a:r>
            </a:p>
          </p:txBody>
        </p:sp>
        <p:sp>
          <p:nvSpPr>
            <p:cNvPr id="9" name="Freeform 8"/>
            <p:cNvSpPr/>
            <p:nvPr/>
          </p:nvSpPr>
          <p:spPr>
            <a:xfrm>
              <a:off x="751490" y="29629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000000"/>
                  </a:solidFill>
                  <a:latin typeface="Calibri"/>
                  <a:cs typeface="Calibri"/>
                </a:rPr>
                <a:t>Recognize that everyone has expertise.</a:t>
              </a:r>
            </a:p>
          </p:txBody>
        </p:sp>
        <p:sp>
          <p:nvSpPr>
            <p:cNvPr id="10" name="Freeform 9"/>
            <p:cNvSpPr/>
            <p:nvPr/>
          </p:nvSpPr>
          <p:spPr>
            <a:xfrm>
              <a:off x="751490" y="36325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000000"/>
                  </a:solidFill>
                  <a:latin typeface="Calibri"/>
                  <a:cs typeface="Calibri"/>
                </a:rPr>
                <a:t>Be honest.</a:t>
              </a:r>
            </a:p>
          </p:txBody>
        </p:sp>
        <p:sp>
          <p:nvSpPr>
            <p:cNvPr id="11" name="Freeform 10"/>
            <p:cNvSpPr/>
            <p:nvPr/>
          </p:nvSpPr>
          <p:spPr>
            <a:xfrm>
              <a:off x="751490" y="43021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000000"/>
                  </a:solidFill>
                  <a:latin typeface="Calibri"/>
                  <a:cs typeface="Calibri"/>
                </a:rPr>
                <a:t>Challenge ideas.</a:t>
              </a:r>
            </a:p>
          </p:txBody>
        </p:sp>
        <p:sp>
          <p:nvSpPr>
            <p:cNvPr id="12" name="Freeform 11"/>
            <p:cNvSpPr/>
            <p:nvPr/>
          </p:nvSpPr>
          <p:spPr>
            <a:xfrm>
              <a:off x="751490" y="49717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000000"/>
                  </a:solidFill>
                  <a:latin typeface="Calibri"/>
                  <a:cs typeface="Calibri"/>
                </a:rPr>
                <a:t>Share talk time.</a:t>
              </a:r>
            </a:p>
          </p:txBody>
        </p:sp>
        <p:sp>
          <p:nvSpPr>
            <p:cNvPr id="13" name="Freeform 12"/>
            <p:cNvSpPr/>
            <p:nvPr/>
          </p:nvSpPr>
          <p:spPr>
            <a:xfrm>
              <a:off x="751490" y="56413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000000"/>
                  </a:solidFill>
                  <a:latin typeface="Calibri"/>
                  <a:cs typeface="Calibri"/>
                </a:rPr>
                <a:t>Mistakes are expected, respected, and inspected.</a:t>
              </a:r>
            </a:p>
          </p:txBody>
        </p:sp>
      </p:grpSp>
      <p:sp>
        <p:nvSpPr>
          <p:cNvPr id="15" name="Title 1"/>
          <p:cNvSpPr>
            <a:spLocks noGrp="1"/>
          </p:cNvSpPr>
          <p:nvPr>
            <p:ph type="title"/>
          </p:nvPr>
        </p:nvSpPr>
        <p:spPr/>
        <p:txBody>
          <a:bodyPr>
            <a:noAutofit/>
          </a:bodyPr>
          <a:lstStyle/>
          <a:p>
            <a:r>
              <a:rPr lang="en-US" sz="6000" b="1" dirty="0">
                <a:solidFill>
                  <a:schemeClr val="bg1"/>
                </a:solidFill>
                <a:latin typeface="Calibri"/>
                <a:cs typeface="Calibri"/>
              </a:rPr>
              <a:t>Group norms</a:t>
            </a:r>
          </a:p>
        </p:txBody>
      </p:sp>
    </p:spTree>
    <p:custDataLst>
      <p:tags r:id="rId1"/>
    </p:custDataLst>
    <p:extLst>
      <p:ext uri="{BB962C8B-B14F-4D97-AF65-F5344CB8AC3E}">
        <p14:creationId xmlns:p14="http://schemas.microsoft.com/office/powerpoint/2010/main" val="5915011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6EF36E0C-29D7-3046-B978-7B10A2E0CECE}" type="slidenum">
              <a:rPr lang="en-US" smtClean="0">
                <a:latin typeface="Century Schoolbook"/>
              </a:rPr>
              <a:pPr/>
              <a:t>30</a:t>
            </a:fld>
            <a:endParaRPr lang="en-US" dirty="0">
              <a:latin typeface="Century Schoolbook"/>
            </a:endParaRPr>
          </a:p>
        </p:txBody>
      </p:sp>
      <p:sp>
        <p:nvSpPr>
          <p:cNvPr id="3" name="Content Placeholder 2"/>
          <p:cNvSpPr>
            <a:spLocks noGrp="1"/>
          </p:cNvSpPr>
          <p:nvPr>
            <p:ph type="body" sz="quarter" idx="10"/>
          </p:nvPr>
        </p:nvSpPr>
        <p:spPr>
          <a:xfrm>
            <a:off x="6024573" y="1193800"/>
            <a:ext cx="5757851" cy="4822825"/>
          </a:xfrm>
        </p:spPr>
        <p:txBody>
          <a:bodyPr/>
          <a:lstStyle/>
          <a:p>
            <a:pPr marL="0" indent="0">
              <a:lnSpc>
                <a:spcPct val="100000"/>
              </a:lnSpc>
              <a:buNone/>
            </a:pPr>
            <a:r>
              <a:rPr lang="en-US" sz="2700" dirty="0">
                <a:solidFill>
                  <a:srgbClr val="3C3C3C"/>
                </a:solidFill>
                <a:latin typeface="Calibri"/>
                <a:cs typeface="Calibri"/>
              </a:rPr>
              <a:t>As you watch the video clip from EngageNY, think about the following:</a:t>
            </a:r>
          </a:p>
          <a:p>
            <a:pPr marL="342900" indent="-342900">
              <a:lnSpc>
                <a:spcPct val="100000"/>
              </a:lnSpc>
              <a:spcBef>
                <a:spcPts val="1200"/>
              </a:spcBef>
              <a:buFont typeface="Arial"/>
              <a:buChar char="•"/>
            </a:pPr>
            <a:r>
              <a:rPr lang="en-US" sz="2700" dirty="0">
                <a:solidFill>
                  <a:srgbClr val="3C3C3C"/>
                </a:solidFill>
                <a:latin typeface="Calibri"/>
                <a:cs typeface="Calibri"/>
              </a:rPr>
              <a:t>How is the teacher in this classroom helping students to move from direct modeling of three-digit subtraction?</a:t>
            </a:r>
          </a:p>
          <a:p>
            <a:pPr marL="342900" indent="-342900">
              <a:lnSpc>
                <a:spcPct val="100000"/>
              </a:lnSpc>
              <a:spcBef>
                <a:spcPts val="1200"/>
              </a:spcBef>
              <a:buFont typeface="Arial"/>
              <a:buChar char="•"/>
            </a:pPr>
            <a:r>
              <a:rPr lang="en-US" sz="2700" dirty="0">
                <a:solidFill>
                  <a:srgbClr val="3C3C3C"/>
                </a:solidFill>
                <a:latin typeface="Calibri"/>
                <a:cs typeface="Calibri"/>
              </a:rPr>
              <a:t>What evidence indicates that students have already moved past direct modeling with other math concepts? Explain your thinking.</a:t>
            </a:r>
          </a:p>
        </p:txBody>
      </p:sp>
      <p:sp>
        <p:nvSpPr>
          <p:cNvPr id="8" name="Title 6"/>
          <p:cNvSpPr>
            <a:spLocks noGrp="1"/>
          </p:cNvSpPr>
          <p:nvPr>
            <p:ph type="title"/>
          </p:nvPr>
        </p:nvSpPr>
        <p:spPr/>
        <p:txBody>
          <a:bodyPr anchor="ctr"/>
          <a:lstStyle/>
          <a:p>
            <a:pPr marL="231775"/>
            <a:r>
              <a:rPr lang="en-US" sz="3500" b="1" dirty="0">
                <a:solidFill>
                  <a:schemeClr val="bg1"/>
                </a:solidFill>
                <a:latin typeface="Calibri"/>
                <a:cs typeface="Calibri"/>
              </a:rPr>
              <a:t>Encouraging the move from direct </a:t>
            </a:r>
            <a:r>
              <a:rPr lang="en-US" sz="3500" b="1" dirty="0"/>
              <a:t>m</a:t>
            </a:r>
            <a:r>
              <a:rPr lang="en-US" sz="3500" b="1" dirty="0">
                <a:solidFill>
                  <a:schemeClr val="bg1"/>
                </a:solidFill>
                <a:latin typeface="Calibri"/>
                <a:cs typeface="Calibri"/>
              </a:rPr>
              <a:t>odeling</a:t>
            </a:r>
          </a:p>
        </p:txBody>
      </p:sp>
      <p:pic>
        <p:nvPicPr>
          <p:cNvPr id="6" name="Picture 5" descr="Screen Shot 2017-12-14 at 4.52.36 PM.png"/>
          <p:cNvPicPr>
            <a:picLocks noChangeAspect="1"/>
          </p:cNvPicPr>
          <p:nvPr/>
        </p:nvPicPr>
        <p:blipFill rotWithShape="1">
          <a:blip r:embed="rId3">
            <a:extLst>
              <a:ext uri="{28A0092B-C50C-407E-A947-70E740481C1C}">
                <a14:useLocalDpi xmlns:a14="http://schemas.microsoft.com/office/drawing/2010/main" val="0"/>
              </a:ext>
            </a:extLst>
          </a:blip>
          <a:srcRect r="21168"/>
          <a:stretch/>
        </p:blipFill>
        <p:spPr>
          <a:xfrm>
            <a:off x="386500" y="1295401"/>
            <a:ext cx="5528169" cy="3867306"/>
          </a:xfrm>
          <a:prstGeom prst="rect">
            <a:avLst/>
          </a:prstGeom>
          <a:ln w="19050" cap="sq" cmpd="sng">
            <a:solidFill>
              <a:schemeClr val="accent6"/>
            </a:solidFill>
            <a:prstDash val="solid"/>
            <a:miter lim="800000"/>
          </a:ln>
          <a:effectLst>
            <a:outerShdw blurRad="50800" dist="38100" dir="2700000" algn="tl" rotWithShape="0">
              <a:prstClr val="black">
                <a:alpha val="40000"/>
              </a:prstClr>
            </a:outerShdw>
          </a:effectLst>
        </p:spPr>
      </p:pic>
      <p:sp>
        <p:nvSpPr>
          <p:cNvPr id="9" name="TextBox 8"/>
          <p:cNvSpPr txBox="1"/>
          <p:nvPr/>
        </p:nvSpPr>
        <p:spPr>
          <a:xfrm>
            <a:off x="323061" y="5483434"/>
            <a:ext cx="11490399" cy="523220"/>
          </a:xfrm>
          <a:prstGeom prst="rect">
            <a:avLst/>
          </a:prstGeom>
          <a:noFill/>
        </p:spPr>
        <p:txBody>
          <a:bodyPr wrap="square" rtlCol="0">
            <a:spAutoFit/>
          </a:bodyPr>
          <a:lstStyle/>
          <a:p>
            <a:pPr marL="407988" indent="-407988">
              <a:spcBef>
                <a:spcPts val="0"/>
              </a:spcBef>
              <a:spcAft>
                <a:spcPts val="0"/>
              </a:spcAft>
            </a:pPr>
            <a:r>
              <a:rPr lang="en-US" sz="1400" dirty="0">
                <a:solidFill>
                  <a:srgbClr val="000000"/>
                </a:solidFill>
                <a:latin typeface="Calibri"/>
                <a:ea typeface="Times New Roman"/>
                <a:cs typeface="Calibri"/>
              </a:rPr>
              <a:t>— EngageNY. (2013 May 14). Video Library: Grade 2 Math: Use Modeling and Tools to Solve Three Digit Subtraction Problems 2.NBT.7. </a:t>
            </a:r>
            <a:r>
              <a:rPr lang="en-US" sz="1400" dirty="0">
                <a:solidFill>
                  <a:srgbClr val="000000"/>
                </a:solidFill>
                <a:latin typeface="Calibri"/>
                <a:ea typeface="Times New Roman"/>
                <a:cs typeface="Calibri"/>
                <a:hlinkClick r:id="rId4"/>
              </a:rPr>
              <a:t>https://www.engageny.org/resource/common-core-instruction-use-modeling-and-tools-to-solve-three-digit-subtraction-problems</a:t>
            </a:r>
            <a:endParaRPr lang="en-US" sz="1400" dirty="0">
              <a:solidFill>
                <a:srgbClr val="000000"/>
              </a:solidFill>
              <a:latin typeface="Calibri"/>
              <a:ea typeface="Times New Roman"/>
              <a:cs typeface="Calibri"/>
            </a:endParaRPr>
          </a:p>
        </p:txBody>
      </p:sp>
      <p:sp>
        <p:nvSpPr>
          <p:cNvPr id="10"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2121186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6EF36E0C-29D7-3046-B978-7B10A2E0CECE}" type="slidenum">
              <a:rPr lang="en-US" smtClean="0">
                <a:latin typeface="Century Schoolbook"/>
              </a:rPr>
              <a:pPr/>
              <a:t>31</a:t>
            </a:fld>
            <a:endParaRPr lang="en-US" dirty="0">
              <a:latin typeface="Century Schoolbook"/>
            </a:endParaRPr>
          </a:p>
        </p:txBody>
      </p:sp>
      <p:sp>
        <p:nvSpPr>
          <p:cNvPr id="8" name="Title 6"/>
          <p:cNvSpPr>
            <a:spLocks noGrp="1"/>
          </p:cNvSpPr>
          <p:nvPr>
            <p:ph type="title"/>
          </p:nvPr>
        </p:nvSpPr>
        <p:spPr/>
        <p:txBody>
          <a:bodyPr anchor="ctr"/>
          <a:lstStyle/>
          <a:p>
            <a:pPr marL="231775"/>
            <a:r>
              <a:rPr lang="en-US" sz="3500" b="1" dirty="0">
                <a:solidFill>
                  <a:schemeClr val="bg1"/>
                </a:solidFill>
                <a:latin typeface="Calibri"/>
                <a:cs typeface="Calibri"/>
              </a:rPr>
              <a:t>Invented strategies</a:t>
            </a:r>
          </a:p>
        </p:txBody>
      </p:sp>
      <p:sp>
        <p:nvSpPr>
          <p:cNvPr id="6" name="Text Placeholder 2"/>
          <p:cNvSpPr txBox="1">
            <a:spLocks/>
          </p:cNvSpPr>
          <p:nvPr/>
        </p:nvSpPr>
        <p:spPr>
          <a:xfrm>
            <a:off x="1378722" y="1404095"/>
            <a:ext cx="9434556" cy="2907070"/>
          </a:xfrm>
          <a:prstGeom prst="rect">
            <a:avLst/>
          </a:prstGeom>
          <a:solidFill>
            <a:srgbClr val="80D6B8">
              <a:alpha val="33000"/>
            </a:srgbClr>
          </a:solidFill>
          <a:ln w="19050" cmpd="sng">
            <a:solidFill>
              <a:schemeClr val="accent6">
                <a:lumMod val="60000"/>
                <a:lumOff val="40000"/>
              </a:schemeClr>
            </a:solidFill>
            <a:prstDash val="dash"/>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entury" charset="0"/>
                <a:ea typeface="Century" charset="0"/>
                <a:cs typeface="Century" charset="0"/>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entury" charset="0"/>
                <a:ea typeface="Century" charset="0"/>
                <a:cs typeface="Century" charset="0"/>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entury" charset="0"/>
                <a:ea typeface="Century" charset="0"/>
                <a:cs typeface="Century" charset="0"/>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entury" charset="0"/>
                <a:ea typeface="Century" charset="0"/>
                <a:cs typeface="Century" charset="0"/>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entury" charset="0"/>
                <a:ea typeface="Century" charset="0"/>
                <a:cs typeface="Century"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738188" indent="-450850">
              <a:buNone/>
            </a:pPr>
            <a:r>
              <a:rPr lang="en-US" sz="3200" i="1" dirty="0">
                <a:solidFill>
                  <a:schemeClr val="accent6">
                    <a:lumMod val="50000"/>
                  </a:schemeClr>
                </a:solidFill>
                <a:latin typeface="Calibri"/>
                <a:cs typeface="Calibri"/>
              </a:rPr>
              <a:t>Invented strategies</a:t>
            </a:r>
            <a:r>
              <a:rPr lang="en-US" sz="3200" dirty="0">
                <a:solidFill>
                  <a:schemeClr val="accent6">
                    <a:lumMod val="50000"/>
                  </a:schemeClr>
                </a:solidFill>
                <a:latin typeface="Calibri"/>
                <a:cs typeface="Calibri"/>
              </a:rPr>
              <a:t> are strategies that:</a:t>
            </a:r>
          </a:p>
          <a:p>
            <a:pPr marL="1023938" indent="-388938">
              <a:spcBef>
                <a:spcPts val="1200"/>
              </a:spcBef>
            </a:pPr>
            <a:r>
              <a:rPr lang="en-US" sz="3200" dirty="0">
                <a:solidFill>
                  <a:schemeClr val="accent6">
                    <a:lumMod val="50000"/>
                  </a:schemeClr>
                </a:solidFill>
                <a:latin typeface="Calibri"/>
                <a:cs typeface="Calibri"/>
              </a:rPr>
              <a:t>Do not involve the use of physical materials;</a:t>
            </a:r>
          </a:p>
          <a:p>
            <a:pPr marL="1023938" indent="-388938">
              <a:spcBef>
                <a:spcPts val="1200"/>
              </a:spcBef>
            </a:pPr>
            <a:r>
              <a:rPr lang="en-US" sz="3200" dirty="0">
                <a:solidFill>
                  <a:schemeClr val="accent6">
                    <a:lumMod val="50000"/>
                  </a:schemeClr>
                </a:solidFill>
                <a:latin typeface="Calibri"/>
                <a:cs typeface="Calibri"/>
              </a:rPr>
              <a:t>Do not involve counting by ones; and</a:t>
            </a:r>
          </a:p>
          <a:p>
            <a:pPr marL="1023938" indent="-388938">
              <a:spcBef>
                <a:spcPts val="1200"/>
              </a:spcBef>
            </a:pPr>
            <a:r>
              <a:rPr lang="en-US" sz="3200" dirty="0">
                <a:solidFill>
                  <a:schemeClr val="accent6">
                    <a:lumMod val="50000"/>
                  </a:schemeClr>
                </a:solidFill>
                <a:latin typeface="Calibri"/>
                <a:cs typeface="Calibri"/>
              </a:rPr>
              <a:t>Are not the standard algorithm.</a:t>
            </a:r>
          </a:p>
        </p:txBody>
      </p:sp>
      <p:sp>
        <p:nvSpPr>
          <p:cNvPr id="2" name="TextBox 1"/>
          <p:cNvSpPr txBox="1"/>
          <p:nvPr/>
        </p:nvSpPr>
        <p:spPr>
          <a:xfrm>
            <a:off x="1126517" y="4583227"/>
            <a:ext cx="10354283" cy="523220"/>
          </a:xfrm>
          <a:prstGeom prst="rect">
            <a:avLst/>
          </a:prstGeom>
          <a:noFill/>
        </p:spPr>
        <p:txBody>
          <a:bodyPr wrap="square" rtlCol="0">
            <a:spAutoFit/>
          </a:bodyPr>
          <a:lstStyle/>
          <a:p>
            <a:pPr lvl="0" algn="r"/>
            <a:r>
              <a:rPr lang="en-US" sz="1400" dirty="0">
                <a:solidFill>
                  <a:srgbClr val="1D1D1F"/>
                </a:solidFill>
                <a:latin typeface="Calibri"/>
                <a:cs typeface="Calibri"/>
              </a:rPr>
              <a:t>— Carpenter, T. P., Franke, M. L., Jacobs, V. R., Fennema, E., &amp; Empson, S. B. (1998). A longitudinal study of invention and understanding in </a:t>
            </a:r>
            <a:br>
              <a:rPr lang="en-US" sz="1400" dirty="0">
                <a:solidFill>
                  <a:srgbClr val="1D1D1F"/>
                </a:solidFill>
                <a:latin typeface="Calibri"/>
                <a:cs typeface="Calibri"/>
              </a:rPr>
            </a:br>
            <a:r>
              <a:rPr lang="en-US" sz="1400" dirty="0">
                <a:solidFill>
                  <a:srgbClr val="1D1D1F"/>
                </a:solidFill>
                <a:latin typeface="Calibri"/>
                <a:cs typeface="Calibri"/>
              </a:rPr>
              <a:t>children’s multi-digit addition and subtraction. </a:t>
            </a:r>
            <a:r>
              <a:rPr lang="en-US" sz="1400" i="1" dirty="0">
                <a:solidFill>
                  <a:srgbClr val="1D1D1F"/>
                </a:solidFill>
                <a:latin typeface="Calibri"/>
                <a:cs typeface="Calibri"/>
              </a:rPr>
              <a:t>Journal for Research on Mathematics Education, 29</a:t>
            </a:r>
            <a:r>
              <a:rPr lang="en-US" sz="1400" dirty="0">
                <a:solidFill>
                  <a:srgbClr val="1D1D1F"/>
                </a:solidFill>
                <a:latin typeface="Calibri"/>
                <a:cs typeface="Calibri"/>
              </a:rPr>
              <a:t>(1), 3–20.</a:t>
            </a:r>
          </a:p>
        </p:txBody>
      </p:sp>
      <p:sp>
        <p:nvSpPr>
          <p:cNvPr id="7"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706354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117475">
              <a:spcBef>
                <a:spcPts val="1800"/>
              </a:spcBef>
            </a:pPr>
            <a:r>
              <a:rPr lang="en-US" sz="3200" b="1" dirty="0">
                <a:latin typeface="Calibri"/>
                <a:cs typeface="Calibri"/>
              </a:rPr>
              <a:t>Invented strategies</a:t>
            </a:r>
            <a:br>
              <a:rPr lang="en-US" sz="3200" b="1" dirty="0">
                <a:latin typeface="Calibri"/>
                <a:cs typeface="Calibri"/>
              </a:rPr>
            </a:br>
            <a:br>
              <a:rPr lang="en-US" sz="3200" b="1" dirty="0">
                <a:latin typeface="Calibri"/>
                <a:cs typeface="Calibri"/>
              </a:rPr>
            </a:br>
            <a:br>
              <a:rPr lang="en-US" sz="3200" b="1" dirty="0">
                <a:latin typeface="Calibri"/>
                <a:cs typeface="Calibri"/>
              </a:rPr>
            </a:br>
            <a:r>
              <a:rPr lang="en-US" sz="3200" b="1" dirty="0">
                <a:latin typeface="Calibri"/>
                <a:cs typeface="Calibri"/>
              </a:rPr>
              <a:t>Consider the following problem: </a:t>
            </a:r>
            <a:br>
              <a:rPr lang="en-US" sz="3200" b="1" dirty="0">
                <a:latin typeface="Calibri"/>
                <a:cs typeface="Calibri"/>
              </a:rPr>
            </a:br>
            <a:br>
              <a:rPr lang="en-US" sz="3200" b="1" dirty="0">
                <a:latin typeface="Calibri"/>
                <a:cs typeface="Calibri"/>
              </a:rPr>
            </a:br>
            <a:r>
              <a:rPr lang="en-US" sz="3200" b="1" i="1" dirty="0">
                <a:latin typeface="Calibri"/>
                <a:cs typeface="Calibri"/>
              </a:rPr>
              <a:t>The school auditorium has 24 rows of seats. There are 39 seats in each row. How many students can be seated in the auditorium?</a:t>
            </a:r>
          </a:p>
        </p:txBody>
      </p:sp>
      <p:sp>
        <p:nvSpPr>
          <p:cNvPr id="4" name="Slide Number Placeholder 3"/>
          <p:cNvSpPr>
            <a:spLocks noGrp="1"/>
          </p:cNvSpPr>
          <p:nvPr>
            <p:ph type="sldNum" sz="quarter" idx="4"/>
          </p:nvPr>
        </p:nvSpPr>
        <p:spPr/>
        <p:txBody>
          <a:bodyPr/>
          <a:lstStyle/>
          <a:p>
            <a:fld id="{4080289E-A2FF-0941-931A-EE1328331F47}" type="slidenum">
              <a:rPr lang="en-US" smtClean="0">
                <a:solidFill>
                  <a:srgbClr val="797878">
                    <a:tint val="75000"/>
                  </a:srgbClr>
                </a:solidFill>
              </a:rPr>
              <a:pPr/>
              <a:t>32</a:t>
            </a:fld>
            <a:endParaRPr lang="en-US" dirty="0">
              <a:solidFill>
                <a:srgbClr val="797878">
                  <a:tint val="75000"/>
                </a:srgbClr>
              </a:solidFill>
            </a:endParaRPr>
          </a:p>
        </p:txBody>
      </p:sp>
      <p:sp>
        <p:nvSpPr>
          <p:cNvPr id="5" name="TextBox 4"/>
          <p:cNvSpPr txBox="1"/>
          <p:nvPr/>
        </p:nvSpPr>
        <p:spPr>
          <a:xfrm>
            <a:off x="4090460" y="1172162"/>
            <a:ext cx="8101539" cy="3170099"/>
          </a:xfrm>
          <a:prstGeom prst="rect">
            <a:avLst/>
          </a:prstGeom>
          <a:noFill/>
        </p:spPr>
        <p:txBody>
          <a:bodyPr wrap="square" rtlCol="0">
            <a:spAutoFit/>
          </a:bodyPr>
          <a:lstStyle/>
          <a:p>
            <a:r>
              <a:rPr lang="en-US" sz="3000" dirty="0">
                <a:solidFill>
                  <a:srgbClr val="3C3C3C"/>
                </a:solidFill>
                <a:latin typeface="Calibri"/>
                <a:cs typeface="Calibri"/>
              </a:rPr>
              <a:t>T</a:t>
            </a:r>
            <a:r>
              <a:rPr lang="en-US" sz="3000" dirty="0">
                <a:solidFill>
                  <a:srgbClr val="1D1D1F"/>
                </a:solidFill>
                <a:latin typeface="Calibri"/>
                <a:cs typeface="Calibri"/>
              </a:rPr>
              <a:t>ry solving the problem using some method other than the algorithm you were taught in school.  </a:t>
            </a:r>
          </a:p>
          <a:p>
            <a:pPr marL="457200" indent="-457200">
              <a:spcBef>
                <a:spcPts val="1200"/>
              </a:spcBef>
              <a:buFont typeface="Arial"/>
              <a:buChar char="•"/>
            </a:pPr>
            <a:r>
              <a:rPr lang="en-US" sz="3000" dirty="0">
                <a:solidFill>
                  <a:srgbClr val="1D1D1F"/>
                </a:solidFill>
                <a:latin typeface="Calibri"/>
                <a:cs typeface="Calibri"/>
              </a:rPr>
              <a:t>Can you solve the problem mentally by thinking of the place values of the numbers?</a:t>
            </a:r>
          </a:p>
          <a:p>
            <a:pPr marL="457200" indent="-457200">
              <a:spcBef>
                <a:spcPts val="1200"/>
              </a:spcBef>
              <a:buFont typeface="Arial"/>
              <a:buChar char="•"/>
            </a:pPr>
            <a:r>
              <a:rPr lang="en-US" sz="3000" dirty="0">
                <a:solidFill>
                  <a:srgbClr val="1D1D1F"/>
                </a:solidFill>
                <a:latin typeface="Calibri"/>
                <a:cs typeface="Calibri"/>
              </a:rPr>
              <a:t>What is another way you can solve the problem?</a:t>
            </a:r>
          </a:p>
        </p:txBody>
      </p:sp>
      <p:sp>
        <p:nvSpPr>
          <p:cNvPr id="3" name="TextBox 2"/>
          <p:cNvSpPr txBox="1"/>
          <p:nvPr/>
        </p:nvSpPr>
        <p:spPr>
          <a:xfrm>
            <a:off x="4090460" y="4577459"/>
            <a:ext cx="7899979" cy="738664"/>
          </a:xfrm>
          <a:prstGeom prst="rect">
            <a:avLst/>
          </a:prstGeom>
          <a:noFill/>
        </p:spPr>
        <p:txBody>
          <a:bodyPr wrap="square" rtlCol="0">
            <a:spAutoFit/>
          </a:bodyPr>
          <a:lstStyle/>
          <a:p>
            <a:pPr algn="r"/>
            <a:r>
              <a:rPr lang="en-US" sz="1400" dirty="0">
                <a:solidFill>
                  <a:srgbClr val="000000"/>
                </a:solidFill>
                <a:latin typeface="Calibri"/>
                <a:cs typeface="Calibri"/>
              </a:rPr>
              <a:t> — Page 183 in Van de Walle, J. A., Karp, K. S., Lovin, L. H., &amp; Bay-Williams, J. M. (2017). </a:t>
            </a:r>
            <a:br>
              <a:rPr lang="en-US" sz="1400" dirty="0">
                <a:solidFill>
                  <a:srgbClr val="000000"/>
                </a:solidFill>
                <a:latin typeface="Calibri"/>
                <a:cs typeface="Calibri"/>
              </a:rPr>
            </a:br>
            <a:r>
              <a:rPr lang="en-US" sz="1400" i="1" dirty="0">
                <a:solidFill>
                  <a:srgbClr val="000000"/>
                </a:solidFill>
                <a:latin typeface="Calibri"/>
                <a:cs typeface="Calibri"/>
              </a:rPr>
              <a:t>Teaching student-centered mathematics: Developmentally appropriate instruction for grades 3–5</a:t>
            </a:r>
            <a:br>
              <a:rPr lang="en-US" sz="1400" i="1" dirty="0">
                <a:solidFill>
                  <a:srgbClr val="000000"/>
                </a:solidFill>
                <a:latin typeface="Calibri"/>
                <a:cs typeface="Calibri"/>
              </a:rPr>
            </a:br>
            <a:r>
              <a:rPr lang="en-US" sz="1400" dirty="0">
                <a:solidFill>
                  <a:srgbClr val="000000"/>
                </a:solidFill>
                <a:latin typeface="Calibri"/>
                <a:cs typeface="Calibri"/>
              </a:rPr>
              <a:t>(volume II). Third Edition</a:t>
            </a:r>
            <a:r>
              <a:rPr lang="en-US" sz="1400" i="1" dirty="0">
                <a:solidFill>
                  <a:srgbClr val="000000"/>
                </a:solidFill>
                <a:latin typeface="Calibri"/>
                <a:cs typeface="Calibri"/>
              </a:rPr>
              <a:t>.</a:t>
            </a:r>
            <a:r>
              <a:rPr lang="en-US" sz="1400" dirty="0">
                <a:solidFill>
                  <a:srgbClr val="000000"/>
                </a:solidFill>
                <a:latin typeface="Calibri"/>
                <a:cs typeface="Calibri"/>
              </a:rPr>
              <a:t> NY, NY: Pearson.  </a:t>
            </a:r>
          </a:p>
        </p:txBody>
      </p:sp>
    </p:spTree>
    <p:extLst>
      <p:ext uri="{BB962C8B-B14F-4D97-AF65-F5344CB8AC3E}">
        <p14:creationId xmlns:p14="http://schemas.microsoft.com/office/powerpoint/2010/main" val="1951158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pPr marL="119063"/>
            <a:r>
              <a:rPr lang="en-US" sz="3200" b="1" dirty="0">
                <a:latin typeface="Calibri"/>
                <a:cs typeface="Calibri"/>
              </a:rPr>
              <a:t>Invented strategies</a:t>
            </a:r>
            <a:br>
              <a:rPr lang="en-US" sz="3200" b="1" dirty="0">
                <a:latin typeface="Calibri"/>
                <a:cs typeface="Calibri"/>
              </a:rPr>
            </a:br>
            <a:br>
              <a:rPr lang="en-US" sz="3200" b="1" dirty="0">
                <a:latin typeface="Calibri"/>
                <a:cs typeface="Calibri"/>
              </a:rPr>
            </a:br>
            <a:br>
              <a:rPr lang="en-US" sz="3200" b="1" dirty="0">
                <a:latin typeface="Calibri"/>
                <a:cs typeface="Calibri"/>
              </a:rPr>
            </a:br>
            <a:r>
              <a:rPr lang="en-US" sz="3200" b="1" dirty="0">
                <a:latin typeface="Calibri"/>
                <a:cs typeface="Calibri"/>
              </a:rPr>
              <a:t>Try this one:</a:t>
            </a:r>
            <a:br>
              <a:rPr lang="en-US" sz="3200" b="1" i="1" dirty="0">
                <a:latin typeface="Calibri"/>
                <a:cs typeface="Calibri"/>
              </a:rPr>
            </a:br>
            <a:br>
              <a:rPr lang="en-US" sz="3200" b="1" i="1" dirty="0">
                <a:solidFill>
                  <a:srgbClr val="FFFFFF"/>
                </a:solidFill>
                <a:latin typeface="Calibri"/>
                <a:cs typeface="Calibri"/>
              </a:rPr>
            </a:br>
            <a:r>
              <a:rPr lang="en-US" sz="3200" b="1" i="1" dirty="0">
                <a:solidFill>
                  <a:srgbClr val="FFFFFF"/>
                </a:solidFill>
                <a:latin typeface="Calibri"/>
                <a:cs typeface="Calibri"/>
              </a:rPr>
              <a:t>342 + 153 + 481</a:t>
            </a:r>
            <a:endParaRPr lang="en-US" sz="3200" b="1" dirty="0">
              <a:latin typeface="Calibri"/>
              <a:cs typeface="Calibri"/>
            </a:endParaRPr>
          </a:p>
        </p:txBody>
      </p:sp>
      <p:sp>
        <p:nvSpPr>
          <p:cNvPr id="4" name="Slide Number Placeholder 3"/>
          <p:cNvSpPr>
            <a:spLocks noGrp="1"/>
          </p:cNvSpPr>
          <p:nvPr>
            <p:ph type="sldNum" sz="quarter" idx="4"/>
          </p:nvPr>
        </p:nvSpPr>
        <p:spPr/>
        <p:txBody>
          <a:bodyPr/>
          <a:lstStyle/>
          <a:p>
            <a:fld id="{4080289E-A2FF-0941-931A-EE1328331F47}" type="slidenum">
              <a:rPr lang="en-US" smtClean="0">
                <a:solidFill>
                  <a:srgbClr val="797878">
                    <a:tint val="75000"/>
                  </a:srgbClr>
                </a:solidFill>
              </a:rPr>
              <a:pPr/>
              <a:t>33</a:t>
            </a:fld>
            <a:endParaRPr lang="en-US" dirty="0">
              <a:solidFill>
                <a:srgbClr val="797878">
                  <a:tint val="75000"/>
                </a:srgbClr>
              </a:solidFill>
            </a:endParaRPr>
          </a:p>
        </p:txBody>
      </p:sp>
      <p:sp>
        <p:nvSpPr>
          <p:cNvPr id="5" name="TextBox 4"/>
          <p:cNvSpPr txBox="1"/>
          <p:nvPr/>
        </p:nvSpPr>
        <p:spPr>
          <a:xfrm>
            <a:off x="4298749" y="945696"/>
            <a:ext cx="7718207" cy="3631763"/>
          </a:xfrm>
          <a:prstGeom prst="rect">
            <a:avLst/>
          </a:prstGeom>
          <a:noFill/>
        </p:spPr>
        <p:txBody>
          <a:bodyPr wrap="square" rtlCol="0">
            <a:spAutoFit/>
          </a:bodyPr>
          <a:lstStyle/>
          <a:p>
            <a:r>
              <a:rPr lang="en-US" sz="2800" dirty="0">
                <a:solidFill>
                  <a:srgbClr val="1D1D1F"/>
                </a:solidFill>
                <a:latin typeface="Calibri"/>
                <a:cs typeface="Calibri"/>
              </a:rPr>
              <a:t>For this addition task, try the following method: Begin by adding the hundreds, saying the totals as you go—3 hundred, 4 hundred, 8 hundred. Then add on to this the tens in a successive manner—and, finally, the ones.</a:t>
            </a:r>
          </a:p>
          <a:p>
            <a:pPr marL="457200" indent="-457200">
              <a:spcBef>
                <a:spcPts val="1800"/>
              </a:spcBef>
              <a:buFont typeface="Arial"/>
              <a:buChar char="•"/>
            </a:pPr>
            <a:r>
              <a:rPr lang="en-US" sz="2800" dirty="0">
                <a:solidFill>
                  <a:srgbClr val="1D1D1F"/>
                </a:solidFill>
                <a:latin typeface="Calibri"/>
                <a:cs typeface="Calibri"/>
              </a:rPr>
              <a:t>How comfortable were you using this method?</a:t>
            </a:r>
          </a:p>
          <a:p>
            <a:pPr marL="457200" indent="-457200">
              <a:spcBef>
                <a:spcPts val="600"/>
              </a:spcBef>
              <a:buFont typeface="Arial"/>
              <a:buChar char="•"/>
            </a:pPr>
            <a:r>
              <a:rPr lang="en-US" sz="2800" dirty="0">
                <a:solidFill>
                  <a:srgbClr val="1D1D1F"/>
                </a:solidFill>
                <a:latin typeface="Calibri"/>
                <a:cs typeface="Calibri"/>
              </a:rPr>
              <a:t>Is this a mental strategy that you currently use?</a:t>
            </a:r>
          </a:p>
          <a:p>
            <a:pPr algn="r"/>
            <a:r>
              <a:rPr lang="en-US" sz="1400" dirty="0">
                <a:solidFill>
                  <a:srgbClr val="1D1D1F"/>
                </a:solidFill>
                <a:latin typeface="Calibri"/>
                <a:cs typeface="Calibri"/>
              </a:rPr>
              <a:t>  </a:t>
            </a:r>
            <a:endParaRPr lang="en-US" dirty="0">
              <a:solidFill>
                <a:srgbClr val="1D1D1F"/>
              </a:solidFill>
              <a:latin typeface="Calibri"/>
              <a:cs typeface="Calibri"/>
            </a:endParaRPr>
          </a:p>
        </p:txBody>
      </p:sp>
      <p:sp>
        <p:nvSpPr>
          <p:cNvPr id="6" name="TextBox 5"/>
          <p:cNvSpPr txBox="1"/>
          <p:nvPr/>
        </p:nvSpPr>
        <p:spPr>
          <a:xfrm>
            <a:off x="4041058" y="4887175"/>
            <a:ext cx="7975897" cy="738664"/>
          </a:xfrm>
          <a:prstGeom prst="rect">
            <a:avLst/>
          </a:prstGeom>
          <a:noFill/>
        </p:spPr>
        <p:txBody>
          <a:bodyPr wrap="square" rtlCol="0">
            <a:spAutoFit/>
          </a:bodyPr>
          <a:lstStyle/>
          <a:p>
            <a:pPr algn="r"/>
            <a:r>
              <a:rPr lang="en-US" sz="1400" dirty="0">
                <a:solidFill>
                  <a:srgbClr val="1D1D1F"/>
                </a:solidFill>
                <a:latin typeface="Calibri"/>
                <a:cs typeface="Calibri"/>
              </a:rPr>
              <a:t> — Page 183 in Van de Walle, J. A., Karp, K. S., Lovin, L. H., &amp; Bay-Williams, J. M. (2017). </a:t>
            </a:r>
            <a:br>
              <a:rPr lang="en-US" sz="1400" dirty="0">
                <a:solidFill>
                  <a:srgbClr val="1D1D1F"/>
                </a:solidFill>
                <a:latin typeface="Calibri"/>
                <a:cs typeface="Calibri"/>
              </a:rPr>
            </a:br>
            <a:r>
              <a:rPr lang="en-US" sz="1400" i="1" dirty="0">
                <a:solidFill>
                  <a:srgbClr val="1D1D1F"/>
                </a:solidFill>
                <a:latin typeface="Calibri"/>
                <a:cs typeface="Calibri"/>
              </a:rPr>
              <a:t>Teaching student-centered mathematics: Developmentally appropriate instruction for grades 3–5</a:t>
            </a:r>
            <a:br>
              <a:rPr lang="en-US" sz="1400" i="1" dirty="0">
                <a:solidFill>
                  <a:srgbClr val="1D1D1F"/>
                </a:solidFill>
                <a:latin typeface="Calibri"/>
                <a:cs typeface="Calibri"/>
              </a:rPr>
            </a:br>
            <a:r>
              <a:rPr lang="en-US" sz="1400" dirty="0">
                <a:solidFill>
                  <a:srgbClr val="1D1D1F"/>
                </a:solidFill>
                <a:latin typeface="Calibri"/>
                <a:cs typeface="Calibri"/>
              </a:rPr>
              <a:t>(volume II). Third Edition</a:t>
            </a:r>
            <a:r>
              <a:rPr lang="en-US" sz="1400" i="1" dirty="0">
                <a:solidFill>
                  <a:srgbClr val="1D1D1F"/>
                </a:solidFill>
                <a:latin typeface="Calibri"/>
                <a:cs typeface="Calibri"/>
              </a:rPr>
              <a:t>.</a:t>
            </a:r>
            <a:r>
              <a:rPr lang="en-US" sz="1400" dirty="0">
                <a:solidFill>
                  <a:srgbClr val="1D1D1F"/>
                </a:solidFill>
                <a:latin typeface="Calibri"/>
                <a:cs typeface="Calibri"/>
              </a:rPr>
              <a:t> NY, NY: Pearson.  </a:t>
            </a:r>
          </a:p>
        </p:txBody>
      </p:sp>
    </p:spTree>
    <p:extLst>
      <p:ext uri="{BB962C8B-B14F-4D97-AF65-F5344CB8AC3E}">
        <p14:creationId xmlns:p14="http://schemas.microsoft.com/office/powerpoint/2010/main" val="761144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3" end="3"/>
                                            </p:txEl>
                                          </p:spTgt>
                                        </p:tgtEl>
                                        <p:attrNameLst>
                                          <p:attrName>style.visibility</p:attrName>
                                        </p:attrNameLst>
                                      </p:cBhvr>
                                      <p:to>
                                        <p:strVal val="visible"/>
                                      </p:to>
                                    </p:set>
                                    <p:animEffect transition="in" filter="fade">
                                      <p:cBhvr>
                                        <p:cTn id="10" dur="500"/>
                                        <p:tgtEl>
                                          <p:spTgt spid="5">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500"/>
                                        <p:tgtEl>
                                          <p:spTgt spid="5">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fade">
                                      <p:cBhvr>
                                        <p:cTn id="18"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6EF36E0C-29D7-3046-B978-7B10A2E0CECE}" type="slidenum">
              <a:rPr lang="en-US" smtClean="0">
                <a:latin typeface="Century Schoolbook"/>
              </a:rPr>
              <a:pPr/>
              <a:t>34</a:t>
            </a:fld>
            <a:endParaRPr lang="en-US" dirty="0">
              <a:latin typeface="Century Schoolbook"/>
            </a:endParaRPr>
          </a:p>
        </p:txBody>
      </p:sp>
      <p:sp>
        <p:nvSpPr>
          <p:cNvPr id="7" name="Content Placeholder 10"/>
          <p:cNvSpPr>
            <a:spLocks noGrp="1"/>
          </p:cNvSpPr>
          <p:nvPr>
            <p:ph type="body" sz="quarter" idx="10"/>
          </p:nvPr>
        </p:nvSpPr>
        <p:spPr/>
        <p:txBody>
          <a:bodyPr/>
          <a:lstStyle/>
          <a:p>
            <a:pPr marL="0" indent="0">
              <a:spcBef>
                <a:spcPts val="1200"/>
              </a:spcBef>
              <a:buNone/>
            </a:pPr>
            <a:r>
              <a:rPr lang="en-US" sz="3200" dirty="0">
                <a:solidFill>
                  <a:srgbClr val="1D1D1F"/>
                </a:solidFill>
                <a:latin typeface="Calibri"/>
                <a:cs typeface="Calibri"/>
              </a:rPr>
              <a:t>Quickly examine the following standards. </a:t>
            </a:r>
          </a:p>
          <a:p>
            <a:pPr marL="0" indent="0">
              <a:spcBef>
                <a:spcPts val="1200"/>
              </a:spcBef>
              <a:buNone/>
            </a:pPr>
            <a:r>
              <a:rPr lang="en-US" sz="3200" dirty="0">
                <a:solidFill>
                  <a:srgbClr val="1D1D1F"/>
                </a:solidFill>
                <a:latin typeface="Calibri"/>
                <a:cs typeface="Calibri"/>
              </a:rPr>
              <a:t>What kinds of strategies should students use as they develop fluency with addition, subtraction, multiplication, and division?</a:t>
            </a:r>
          </a:p>
        </p:txBody>
      </p:sp>
      <p:sp>
        <p:nvSpPr>
          <p:cNvPr id="8" name="Title 6"/>
          <p:cNvSpPr>
            <a:spLocks noGrp="1"/>
          </p:cNvSpPr>
          <p:nvPr>
            <p:ph type="title"/>
          </p:nvPr>
        </p:nvSpPr>
        <p:spPr/>
        <p:txBody>
          <a:bodyPr anchor="ctr"/>
          <a:lstStyle/>
          <a:p>
            <a:pPr marL="231775"/>
            <a:r>
              <a:rPr lang="en-US" sz="3500" b="1" dirty="0">
                <a:solidFill>
                  <a:schemeClr val="bg1"/>
                </a:solidFill>
                <a:latin typeface="Calibri"/>
                <a:cs typeface="Calibri"/>
              </a:rPr>
              <a:t>Invented strategies</a:t>
            </a:r>
          </a:p>
        </p:txBody>
      </p:sp>
      <p:sp>
        <p:nvSpPr>
          <p:cNvPr id="3" name="TextBox 2"/>
          <p:cNvSpPr txBox="1"/>
          <p:nvPr/>
        </p:nvSpPr>
        <p:spPr>
          <a:xfrm>
            <a:off x="775894" y="3605212"/>
            <a:ext cx="10629100" cy="1487587"/>
          </a:xfrm>
          <a:prstGeom prst="rect">
            <a:avLst/>
          </a:prstGeom>
          <a:solidFill>
            <a:srgbClr val="80D6B8">
              <a:alpha val="47000"/>
            </a:srgbClr>
          </a:solidFill>
          <a:ln>
            <a:solidFill>
              <a:schemeClr val="tx1">
                <a:lumMod val="60000"/>
                <a:lumOff val="40000"/>
              </a:schemeClr>
            </a:solidFill>
            <a:prstDash val="sysDash"/>
          </a:ln>
        </p:spPr>
        <p:txBody>
          <a:bodyPr wrap="square" numCol="2" rtlCol="0">
            <a:spAutoFit/>
          </a:bodyPr>
          <a:lstStyle/>
          <a:p>
            <a:pPr marL="860425" indent="-287338">
              <a:spcBef>
                <a:spcPts val="400"/>
              </a:spcBef>
              <a:buFont typeface="Arial"/>
              <a:buChar char="•"/>
            </a:pPr>
            <a:r>
              <a:rPr lang="en-US" sz="2800" dirty="0">
                <a:solidFill>
                  <a:srgbClr val="1D1D1F"/>
                </a:solidFill>
                <a:latin typeface="Calibri"/>
                <a:cs typeface="Calibri"/>
              </a:rPr>
              <a:t>1.NBT.C.4</a:t>
            </a:r>
          </a:p>
          <a:p>
            <a:pPr marL="860425" indent="-287338">
              <a:spcBef>
                <a:spcPts val="400"/>
              </a:spcBef>
              <a:buFont typeface="Arial"/>
              <a:buChar char="•"/>
            </a:pPr>
            <a:r>
              <a:rPr lang="en-US" sz="2800" dirty="0">
                <a:solidFill>
                  <a:srgbClr val="1D1D1F"/>
                </a:solidFill>
                <a:latin typeface="Calibri"/>
                <a:cs typeface="Calibri"/>
              </a:rPr>
              <a:t>2.NBT.B.5; 2.NBT.B.7</a:t>
            </a:r>
          </a:p>
          <a:p>
            <a:pPr marL="860425" indent="-287338">
              <a:spcBef>
                <a:spcPts val="400"/>
              </a:spcBef>
              <a:buFont typeface="Arial"/>
              <a:buChar char="•"/>
            </a:pPr>
            <a:r>
              <a:rPr lang="en-US" sz="2800" dirty="0">
                <a:solidFill>
                  <a:srgbClr val="1D1D1F"/>
                </a:solidFill>
                <a:latin typeface="Calibri"/>
                <a:cs typeface="Calibri"/>
              </a:rPr>
              <a:t>3.NBT.A.2; 3.NBT.A.3</a:t>
            </a:r>
          </a:p>
          <a:p>
            <a:pPr marL="860425" indent="-287338">
              <a:spcBef>
                <a:spcPts val="400"/>
              </a:spcBef>
              <a:buFont typeface="Arial"/>
              <a:buChar char="•"/>
            </a:pPr>
            <a:r>
              <a:rPr lang="en-US" sz="2800" dirty="0">
                <a:solidFill>
                  <a:srgbClr val="1D1D1F"/>
                </a:solidFill>
                <a:latin typeface="Calibri"/>
                <a:cs typeface="Calibri"/>
              </a:rPr>
              <a:t>4.NBT.C.5</a:t>
            </a:r>
          </a:p>
          <a:p>
            <a:pPr marL="860425" indent="-287338">
              <a:spcBef>
                <a:spcPts val="400"/>
              </a:spcBef>
              <a:buFont typeface="Arial"/>
              <a:buChar char="•"/>
            </a:pPr>
            <a:r>
              <a:rPr lang="en-US" sz="2800" dirty="0">
                <a:solidFill>
                  <a:srgbClr val="1D1D1F"/>
                </a:solidFill>
                <a:latin typeface="Calibri"/>
                <a:cs typeface="Calibri"/>
              </a:rPr>
              <a:t>5.NBT.B.6; 5.NBT.B.7</a:t>
            </a:r>
          </a:p>
        </p:txBody>
      </p:sp>
      <p:sp>
        <p:nvSpPr>
          <p:cNvPr id="9"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630709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4080289E-A2FF-0941-931A-EE1328331F47}" type="slidenum">
              <a:rPr lang="en-US" smtClean="0">
                <a:solidFill>
                  <a:srgbClr val="797878">
                    <a:tint val="75000"/>
                  </a:srgbClr>
                </a:solidFill>
              </a:rPr>
              <a:pPr/>
              <a:t>35</a:t>
            </a:fld>
            <a:endParaRPr lang="en-US" dirty="0">
              <a:solidFill>
                <a:srgbClr val="797878">
                  <a:tint val="75000"/>
                </a:srgbClr>
              </a:solidFill>
            </a:endParaRPr>
          </a:p>
        </p:txBody>
      </p:sp>
      <p:sp>
        <p:nvSpPr>
          <p:cNvPr id="6" name="Title 6"/>
          <p:cNvSpPr>
            <a:spLocks noGrp="1"/>
          </p:cNvSpPr>
          <p:nvPr>
            <p:ph type="title"/>
          </p:nvPr>
        </p:nvSpPr>
        <p:spPr/>
        <p:txBody>
          <a:bodyPr anchor="ctr"/>
          <a:lstStyle/>
          <a:p>
            <a:pPr marL="231775"/>
            <a:r>
              <a:rPr lang="en-US" sz="3500" b="1" dirty="0">
                <a:latin typeface="Calibri"/>
                <a:cs typeface="Calibri"/>
              </a:rPr>
              <a:t>Standard </a:t>
            </a:r>
            <a:r>
              <a:rPr lang="en-US" sz="3500" b="1" dirty="0"/>
              <a:t>a</a:t>
            </a:r>
            <a:r>
              <a:rPr lang="en-US" sz="3500" b="1" dirty="0">
                <a:latin typeface="Calibri"/>
                <a:cs typeface="Calibri"/>
              </a:rPr>
              <a:t>lgorithms</a:t>
            </a:r>
            <a:endParaRPr lang="en-US" sz="3500" b="1" dirty="0">
              <a:solidFill>
                <a:schemeClr val="bg1"/>
              </a:solidFill>
              <a:latin typeface="Calibri"/>
              <a:cs typeface="Calibri"/>
            </a:endParaRPr>
          </a:p>
        </p:txBody>
      </p:sp>
      <p:sp>
        <p:nvSpPr>
          <p:cNvPr id="4" name="Text Placeholder 3"/>
          <p:cNvSpPr>
            <a:spLocks noGrp="1"/>
          </p:cNvSpPr>
          <p:nvPr>
            <p:ph type="body" sz="quarter" idx="10"/>
          </p:nvPr>
        </p:nvSpPr>
        <p:spPr>
          <a:xfrm>
            <a:off x="398464" y="1193800"/>
            <a:ext cx="6280582" cy="4822825"/>
          </a:xfrm>
        </p:spPr>
        <p:txBody>
          <a:bodyPr/>
          <a:lstStyle/>
          <a:p>
            <a:pPr marL="0" lvl="0" indent="0">
              <a:buNone/>
            </a:pPr>
            <a:r>
              <a:rPr lang="en-US" dirty="0">
                <a:latin typeface="Calibri"/>
                <a:ea typeface="+mn-ea"/>
                <a:cs typeface="Calibri"/>
              </a:rPr>
              <a:t>In teaching standard algorithms, the focus should not be on memorizing a series of steps, but on making sense of the procedure as a process.  </a:t>
            </a:r>
          </a:p>
          <a:p>
            <a:pPr marL="0" lvl="0" indent="0">
              <a:buNone/>
            </a:pPr>
            <a:r>
              <a:rPr lang="en-US" dirty="0">
                <a:latin typeface="Calibri"/>
                <a:ea typeface="+mn-ea"/>
                <a:cs typeface="Calibri"/>
              </a:rPr>
              <a:t>Understanding how algorithms work and when they are the best choice over an invented approach is central to development of procedural fluency.</a:t>
            </a:r>
            <a:br>
              <a:rPr lang="en-US" dirty="0">
                <a:solidFill>
                  <a:srgbClr val="3C3C3C"/>
                </a:solidFill>
                <a:latin typeface="Calibri"/>
                <a:cs typeface="Calibri"/>
              </a:rPr>
            </a:br>
            <a:endParaRPr lang="en-US" sz="1400" dirty="0">
              <a:solidFill>
                <a:srgbClr val="3C3C3C"/>
              </a:solidFill>
              <a:latin typeface="Calibri"/>
              <a:cs typeface="Calibri"/>
            </a:endParaRPr>
          </a:p>
          <a:p>
            <a:pPr marL="0" indent="0" algn="r">
              <a:lnSpc>
                <a:spcPct val="100000"/>
              </a:lnSpc>
              <a:spcBef>
                <a:spcPts val="1200"/>
              </a:spcBef>
              <a:buNone/>
            </a:pPr>
            <a:r>
              <a:rPr lang="en-US" sz="1400" dirty="0">
                <a:solidFill>
                  <a:srgbClr val="000000"/>
                </a:solidFill>
              </a:rPr>
              <a:t>— Page 187 in Van de Walle, J. A., Karp, K. S., Lovin, L. H., &amp; Bay-Williams, J. M. (2017). </a:t>
            </a:r>
            <a:r>
              <a:rPr lang="en-US" sz="1400" i="1" dirty="0">
                <a:solidFill>
                  <a:srgbClr val="000000"/>
                </a:solidFill>
              </a:rPr>
              <a:t>Teaching student-centered mathematics: </a:t>
            </a:r>
            <a:br>
              <a:rPr lang="en-US" sz="1400" i="1" dirty="0">
                <a:solidFill>
                  <a:srgbClr val="000000"/>
                </a:solidFill>
              </a:rPr>
            </a:br>
            <a:r>
              <a:rPr lang="en-US" sz="1400" i="1" dirty="0">
                <a:solidFill>
                  <a:srgbClr val="000000"/>
                </a:solidFill>
              </a:rPr>
              <a:t>Developmentally appropriate instruction for grades 3–5</a:t>
            </a:r>
            <a:r>
              <a:rPr lang="en-US" sz="1400" dirty="0">
                <a:solidFill>
                  <a:srgbClr val="000000"/>
                </a:solidFill>
              </a:rPr>
              <a:t> (volume II).</a:t>
            </a:r>
            <a:br>
              <a:rPr lang="en-US" sz="1400" dirty="0">
                <a:solidFill>
                  <a:srgbClr val="000000"/>
                </a:solidFill>
              </a:rPr>
            </a:br>
            <a:r>
              <a:rPr lang="en-US" sz="1400" dirty="0">
                <a:solidFill>
                  <a:srgbClr val="000000"/>
                </a:solidFill>
              </a:rPr>
              <a:t>Third Edition</a:t>
            </a:r>
            <a:r>
              <a:rPr lang="en-US" sz="1400" i="1" dirty="0">
                <a:solidFill>
                  <a:srgbClr val="000000"/>
                </a:solidFill>
              </a:rPr>
              <a:t>.</a:t>
            </a:r>
            <a:r>
              <a:rPr lang="en-US" sz="1400" dirty="0">
                <a:solidFill>
                  <a:srgbClr val="000000"/>
                </a:solidFill>
              </a:rPr>
              <a:t> NY, NY: Pearson.  </a:t>
            </a:r>
          </a:p>
          <a:p>
            <a:pPr marL="0" indent="0" algn="r">
              <a:lnSpc>
                <a:spcPct val="100000"/>
              </a:lnSpc>
              <a:spcBef>
                <a:spcPts val="1200"/>
              </a:spcBef>
              <a:buNone/>
            </a:pPr>
            <a:endParaRPr lang="en-US" sz="1800" dirty="0">
              <a:solidFill>
                <a:srgbClr val="000000"/>
              </a:solidFill>
              <a:latin typeface="Calibri"/>
              <a:cs typeface="Calibri"/>
            </a:endParaRPr>
          </a:p>
        </p:txBody>
      </p:sp>
      <p:sp>
        <p:nvSpPr>
          <p:cNvPr id="3" name="TextBox 2"/>
          <p:cNvSpPr txBox="1"/>
          <p:nvPr/>
        </p:nvSpPr>
        <p:spPr>
          <a:xfrm>
            <a:off x="11517862" y="1392624"/>
            <a:ext cx="338554" cy="4103118"/>
          </a:xfrm>
          <a:prstGeom prst="rect">
            <a:avLst/>
          </a:prstGeom>
          <a:noFill/>
        </p:spPr>
        <p:txBody>
          <a:bodyPr vert="vert270" wrap="square" rtlCol="0">
            <a:spAutoFit/>
          </a:bodyPr>
          <a:lstStyle/>
          <a:p>
            <a:pPr algn="ctr"/>
            <a:r>
              <a:rPr lang="en-US" sz="1000" dirty="0">
                <a:solidFill>
                  <a:schemeClr val="accent6">
                    <a:lumMod val="50000"/>
                  </a:schemeClr>
                </a:solidFill>
                <a:latin typeface="Calibri"/>
                <a:cs typeface="Calibri"/>
              </a:rPr>
              <a:t>Image credit: Creatas / Creates / Thinkstock. | Item number: 76754154</a:t>
            </a:r>
          </a:p>
        </p:txBody>
      </p:sp>
      <p:pic>
        <p:nvPicPr>
          <p:cNvPr id="8" name="Picture 7" descr="ThinkstockPhotos-76754154_croppe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110" y="1740470"/>
            <a:ext cx="4523699" cy="3407427"/>
          </a:xfrm>
          <a:prstGeom prst="rect">
            <a:avLst/>
          </a:prstGeom>
        </p:spPr>
      </p:pic>
    </p:spTree>
    <p:extLst>
      <p:ext uri="{BB962C8B-B14F-4D97-AF65-F5344CB8AC3E}">
        <p14:creationId xmlns:p14="http://schemas.microsoft.com/office/powerpoint/2010/main" val="17297202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6EF36E0C-29D7-3046-B978-7B10A2E0CECE}" type="slidenum">
              <a:rPr lang="en-US" smtClean="0">
                <a:latin typeface="Century Schoolbook"/>
              </a:rPr>
              <a:pPr/>
              <a:t>36</a:t>
            </a:fld>
            <a:endParaRPr lang="en-US" dirty="0">
              <a:latin typeface="Century Schoolbook"/>
            </a:endParaRPr>
          </a:p>
        </p:txBody>
      </p:sp>
      <p:sp>
        <p:nvSpPr>
          <p:cNvPr id="6" name="Content Placeholder 5"/>
          <p:cNvSpPr>
            <a:spLocks noGrp="1"/>
          </p:cNvSpPr>
          <p:nvPr>
            <p:ph type="body" sz="quarter" idx="10"/>
          </p:nvPr>
        </p:nvSpPr>
        <p:spPr>
          <a:xfrm>
            <a:off x="398463" y="937128"/>
            <a:ext cx="11383962" cy="4096123"/>
          </a:xfrm>
        </p:spPr>
        <p:txBody>
          <a:bodyPr/>
          <a:lstStyle/>
          <a:p>
            <a:pPr marL="0" indent="0">
              <a:buNone/>
            </a:pPr>
            <a:r>
              <a:rPr lang="en-US" sz="2800" dirty="0">
                <a:solidFill>
                  <a:schemeClr val="tx1">
                    <a:lumMod val="75000"/>
                  </a:schemeClr>
                </a:solidFill>
                <a:latin typeface="Calibri"/>
                <a:cs typeface="Calibri"/>
              </a:rPr>
              <a:t>K</a:t>
            </a:r>
            <a:r>
              <a:rPr lang="en-US" sz="2800" dirty="0">
                <a:solidFill>
                  <a:srgbClr val="1D1D1F"/>
                </a:solidFill>
                <a:latin typeface="Calibri"/>
                <a:cs typeface="Calibri"/>
              </a:rPr>
              <a:t>eep the following in mind:</a:t>
            </a:r>
          </a:p>
          <a:p>
            <a:pPr marL="457200" indent="-457200">
              <a:buFont typeface="Arial"/>
              <a:buChar char="•"/>
            </a:pPr>
            <a:r>
              <a:rPr lang="en-US" sz="2800" dirty="0">
                <a:solidFill>
                  <a:srgbClr val="1D1D1F"/>
                </a:solidFill>
                <a:latin typeface="Calibri"/>
                <a:cs typeface="Calibri"/>
              </a:rPr>
              <a:t>Spend a </a:t>
            </a:r>
            <a:r>
              <a:rPr lang="en-US" sz="2800" b="1" i="1" dirty="0">
                <a:solidFill>
                  <a:srgbClr val="1D1D1F"/>
                </a:solidFill>
                <a:latin typeface="Calibri"/>
                <a:cs typeface="Calibri"/>
              </a:rPr>
              <a:t>significant</a:t>
            </a:r>
            <a:r>
              <a:rPr lang="en-US" sz="2800" dirty="0">
                <a:solidFill>
                  <a:srgbClr val="1D1D1F"/>
                </a:solidFill>
                <a:latin typeface="Calibri"/>
                <a:cs typeface="Calibri"/>
              </a:rPr>
              <a:t> amount of time with invented strategies BEFORE introducing standard algorithms.</a:t>
            </a:r>
          </a:p>
          <a:p>
            <a:pPr marL="457200" indent="-457200">
              <a:buFont typeface="Arial"/>
              <a:buChar char="•"/>
            </a:pPr>
            <a:r>
              <a:rPr lang="en-US" sz="2800" dirty="0">
                <a:solidFill>
                  <a:srgbClr val="1D1D1F"/>
                </a:solidFill>
                <a:latin typeface="Calibri"/>
                <a:cs typeface="Calibri"/>
              </a:rPr>
              <a:t>As with ANY strategy, if a student uses it, they must understand why it works and be able to explain it.</a:t>
            </a:r>
          </a:p>
          <a:p>
            <a:pPr marL="457200" indent="-457200">
              <a:buFont typeface="Arial"/>
              <a:buChar char="•"/>
            </a:pPr>
            <a:r>
              <a:rPr lang="en-US" sz="2800" dirty="0">
                <a:solidFill>
                  <a:srgbClr val="1D1D1F"/>
                </a:solidFill>
                <a:latin typeface="Calibri"/>
                <a:cs typeface="Calibri"/>
              </a:rPr>
              <a:t>The standard algorithm, once understood, is one more strategy added to a student’s toolbox of strategies. </a:t>
            </a:r>
          </a:p>
          <a:p>
            <a:pPr marL="457200" indent="-457200">
              <a:buFont typeface="Arial"/>
              <a:buChar char="•"/>
            </a:pPr>
            <a:r>
              <a:rPr lang="en-US" sz="2800" dirty="0">
                <a:solidFill>
                  <a:srgbClr val="1D1D1F"/>
                </a:solidFill>
                <a:latin typeface="Calibri"/>
                <a:cs typeface="Calibri"/>
              </a:rPr>
              <a:t>What we call the “standard algorithm” may not be the “standard” or customary algorithm in other countries</a:t>
            </a:r>
            <a:r>
              <a:rPr lang="en-US" sz="1400" dirty="0">
                <a:solidFill>
                  <a:srgbClr val="1D1D1F"/>
                </a:solidFill>
                <a:latin typeface="Calibri"/>
                <a:ea typeface="Century" charset="0"/>
                <a:cs typeface="Calibri"/>
              </a:rPr>
              <a:t>.</a:t>
            </a:r>
          </a:p>
          <a:p>
            <a:pPr lvl="0" algn="r">
              <a:lnSpc>
                <a:spcPct val="100000"/>
              </a:lnSpc>
              <a:spcBef>
                <a:spcPts val="1800"/>
              </a:spcBef>
            </a:pPr>
            <a:endParaRPr lang="en-US" sz="1400" dirty="0">
              <a:solidFill>
                <a:srgbClr val="FFFFFF">
                  <a:lumMod val="50000"/>
                </a:srgbClr>
              </a:solidFill>
              <a:latin typeface="Calibri"/>
              <a:ea typeface="Century" charset="0"/>
              <a:cs typeface="Calibri"/>
            </a:endParaRPr>
          </a:p>
        </p:txBody>
      </p:sp>
      <p:sp>
        <p:nvSpPr>
          <p:cNvPr id="10" name="Title 6"/>
          <p:cNvSpPr>
            <a:spLocks noGrp="1"/>
          </p:cNvSpPr>
          <p:nvPr>
            <p:ph type="title"/>
          </p:nvPr>
        </p:nvSpPr>
        <p:spPr/>
        <p:txBody>
          <a:bodyPr anchor="ctr"/>
          <a:lstStyle/>
          <a:p>
            <a:pPr marL="231775"/>
            <a:r>
              <a:rPr lang="en-US" sz="3500" b="1" dirty="0">
                <a:solidFill>
                  <a:schemeClr val="bg1"/>
                </a:solidFill>
                <a:latin typeface="Calibri"/>
                <a:cs typeface="Calibri"/>
              </a:rPr>
              <a:t>Standard algorithms</a:t>
            </a:r>
          </a:p>
        </p:txBody>
      </p:sp>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
        <p:nvSpPr>
          <p:cNvPr id="9" name="TextBox 8"/>
          <p:cNvSpPr txBox="1"/>
          <p:nvPr/>
        </p:nvSpPr>
        <p:spPr>
          <a:xfrm>
            <a:off x="3312567" y="5032177"/>
            <a:ext cx="8469858" cy="738664"/>
          </a:xfrm>
          <a:prstGeom prst="rect">
            <a:avLst/>
          </a:prstGeom>
          <a:noFill/>
        </p:spPr>
        <p:txBody>
          <a:bodyPr wrap="square" rtlCol="0">
            <a:spAutoFit/>
          </a:bodyPr>
          <a:lstStyle/>
          <a:p>
            <a:pPr algn="r"/>
            <a:r>
              <a:rPr lang="en-US" sz="1400" dirty="0">
                <a:solidFill>
                  <a:srgbClr val="1D1D1F"/>
                </a:solidFill>
                <a:latin typeface="Calibri"/>
                <a:cs typeface="Calibri"/>
              </a:rPr>
              <a:t> — Page 188 in Van de Walle, J. A., Karp, K. S., Lovin, L. H., &amp; Bay-Williams, J. M. (2017). </a:t>
            </a:r>
            <a:br>
              <a:rPr lang="en-US" sz="1400" dirty="0">
                <a:solidFill>
                  <a:srgbClr val="1D1D1F"/>
                </a:solidFill>
                <a:latin typeface="Calibri"/>
                <a:cs typeface="Calibri"/>
              </a:rPr>
            </a:br>
            <a:r>
              <a:rPr lang="en-US" sz="1400" i="1" dirty="0">
                <a:solidFill>
                  <a:srgbClr val="1D1D1F"/>
                </a:solidFill>
                <a:latin typeface="Calibri"/>
                <a:cs typeface="Calibri"/>
              </a:rPr>
              <a:t>Teaching student-centered mathematics: Developmentally appropriate instruction for grades 3–5</a:t>
            </a:r>
            <a:r>
              <a:rPr lang="en-US" sz="1400" dirty="0">
                <a:solidFill>
                  <a:srgbClr val="1D1D1F"/>
                </a:solidFill>
                <a:latin typeface="Calibri"/>
                <a:cs typeface="Calibri"/>
              </a:rPr>
              <a:t> (volume II).</a:t>
            </a:r>
            <a:br>
              <a:rPr lang="en-US" sz="1400" dirty="0">
                <a:solidFill>
                  <a:srgbClr val="1D1D1F"/>
                </a:solidFill>
                <a:latin typeface="Calibri"/>
                <a:cs typeface="Calibri"/>
              </a:rPr>
            </a:br>
            <a:r>
              <a:rPr lang="en-US" sz="1400" dirty="0">
                <a:solidFill>
                  <a:srgbClr val="1D1D1F"/>
                </a:solidFill>
                <a:latin typeface="Calibri"/>
                <a:cs typeface="Calibri"/>
              </a:rPr>
              <a:t>Third Edition</a:t>
            </a:r>
            <a:r>
              <a:rPr lang="en-US" sz="1400" i="1" dirty="0">
                <a:solidFill>
                  <a:srgbClr val="1D1D1F"/>
                </a:solidFill>
                <a:latin typeface="Calibri"/>
                <a:cs typeface="Calibri"/>
              </a:rPr>
              <a:t>.</a:t>
            </a:r>
            <a:r>
              <a:rPr lang="en-US" sz="1400" dirty="0">
                <a:solidFill>
                  <a:srgbClr val="1D1D1F"/>
                </a:solidFill>
                <a:latin typeface="Calibri"/>
                <a:cs typeface="Calibri"/>
              </a:rPr>
              <a:t> NY, NY: Pearson.  </a:t>
            </a:r>
          </a:p>
        </p:txBody>
      </p:sp>
    </p:spTree>
    <p:extLst>
      <p:ext uri="{BB962C8B-B14F-4D97-AF65-F5344CB8AC3E}">
        <p14:creationId xmlns:p14="http://schemas.microsoft.com/office/powerpoint/2010/main" val="508515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fade">
                                      <p:cBhvr>
                                        <p:cTn id="2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6EF36E0C-29D7-3046-B978-7B10A2E0CECE}" type="slidenum">
              <a:rPr lang="en-US" smtClean="0"/>
              <a:pPr/>
              <a:t>37</a:t>
            </a:fld>
            <a:endParaRPr lang="en-US" dirty="0"/>
          </a:p>
        </p:txBody>
      </p:sp>
      <p:sp>
        <p:nvSpPr>
          <p:cNvPr id="6" name="Content Placeholder 5"/>
          <p:cNvSpPr>
            <a:spLocks noGrp="1"/>
          </p:cNvSpPr>
          <p:nvPr>
            <p:ph type="body" sz="quarter" idx="10"/>
          </p:nvPr>
        </p:nvSpPr>
        <p:spPr/>
        <p:txBody>
          <a:bodyPr/>
          <a:lstStyle/>
          <a:p>
            <a:pPr marL="0" indent="0">
              <a:buNone/>
            </a:pPr>
            <a:r>
              <a:rPr lang="en-US" sz="2800" dirty="0">
                <a:solidFill>
                  <a:srgbClr val="1D1D1F"/>
                </a:solidFill>
                <a:latin typeface="Calibri"/>
                <a:cs typeface="Calibri"/>
              </a:rPr>
              <a:t>In EngageNY, fluency is developed at each grade level.</a:t>
            </a:r>
          </a:p>
          <a:p>
            <a:pPr marL="457200" indent="-457200">
              <a:buFont typeface="Arial"/>
              <a:buChar char="•"/>
            </a:pPr>
            <a:r>
              <a:rPr lang="en-US" dirty="0">
                <a:solidFill>
                  <a:srgbClr val="1D1D1F"/>
                </a:solidFill>
              </a:rPr>
              <a:t>A focus on fluency is the f</a:t>
            </a:r>
            <a:r>
              <a:rPr lang="en-US" sz="2800" dirty="0">
                <a:solidFill>
                  <a:srgbClr val="1D1D1F"/>
                </a:solidFill>
                <a:latin typeface="Calibri"/>
                <a:cs typeface="Calibri"/>
              </a:rPr>
              <a:t>irst section in every lesson. </a:t>
            </a:r>
          </a:p>
          <a:p>
            <a:pPr marL="457200" indent="-457200">
              <a:buFont typeface="Arial"/>
              <a:buChar char="•"/>
            </a:pPr>
            <a:r>
              <a:rPr lang="en-US" sz="2800" dirty="0">
                <a:solidFill>
                  <a:srgbClr val="1D1D1F"/>
                </a:solidFill>
                <a:latin typeface="Calibri"/>
                <a:cs typeface="Calibri"/>
              </a:rPr>
              <a:t>The EngageNY lessons are designed to promote fluency using both invented strategies found in the standards and the standard algorithms.</a:t>
            </a:r>
          </a:p>
          <a:p>
            <a:pPr marL="457200" indent="-457200">
              <a:buFont typeface="Arial"/>
              <a:buChar char="•"/>
            </a:pPr>
            <a:r>
              <a:rPr lang="en-US" sz="2800" dirty="0">
                <a:solidFill>
                  <a:srgbClr val="1D1D1F"/>
                </a:solidFill>
                <a:latin typeface="Calibri"/>
                <a:cs typeface="Calibri"/>
              </a:rPr>
              <a:t>Includes one or more of the following:</a:t>
            </a:r>
          </a:p>
          <a:p>
            <a:pPr marL="1200150" lvl="1" indent="-457200">
              <a:buFont typeface="Courier New"/>
              <a:buChar char="o"/>
            </a:pPr>
            <a:r>
              <a:rPr lang="en-US" sz="2600" dirty="0">
                <a:solidFill>
                  <a:srgbClr val="1D1D1F"/>
                </a:solidFill>
                <a:latin typeface="Calibri"/>
                <a:cs typeface="Calibri"/>
              </a:rPr>
              <a:t>Sprints</a:t>
            </a:r>
          </a:p>
          <a:p>
            <a:pPr marL="1200150" lvl="1" indent="-457200">
              <a:buFont typeface="Courier New"/>
              <a:buChar char="o"/>
            </a:pPr>
            <a:r>
              <a:rPr lang="en-US" sz="2600" dirty="0">
                <a:solidFill>
                  <a:srgbClr val="1D1D1F"/>
                </a:solidFill>
                <a:latin typeface="Calibri"/>
                <a:cs typeface="Calibri"/>
              </a:rPr>
              <a:t>Math Finger Flash</a:t>
            </a:r>
          </a:p>
          <a:p>
            <a:pPr marL="1200150" lvl="1" indent="-457200">
              <a:buFont typeface="Courier New"/>
              <a:buChar char="o"/>
            </a:pPr>
            <a:r>
              <a:rPr lang="en-US" sz="2600" dirty="0">
                <a:solidFill>
                  <a:srgbClr val="1D1D1F"/>
                </a:solidFill>
                <a:latin typeface="Calibri"/>
                <a:cs typeface="Calibri"/>
              </a:rPr>
              <a:t>Number Disk Dash</a:t>
            </a:r>
          </a:p>
          <a:p>
            <a:pPr marL="1200150" lvl="1" indent="-457200">
              <a:buFont typeface="Courier New"/>
              <a:buChar char="o"/>
            </a:pPr>
            <a:r>
              <a:rPr lang="en-US" sz="2600" dirty="0">
                <a:solidFill>
                  <a:srgbClr val="1D1D1F"/>
                </a:solidFill>
                <a:latin typeface="Calibri"/>
                <a:cs typeface="Calibri"/>
              </a:rPr>
              <a:t>Games</a:t>
            </a:r>
          </a:p>
          <a:p>
            <a:pPr marL="1200150" lvl="1" indent="-457200">
              <a:buFont typeface="Courier New"/>
              <a:buChar char="o"/>
            </a:pPr>
            <a:r>
              <a:rPr lang="en-US" sz="2600" dirty="0">
                <a:solidFill>
                  <a:srgbClr val="1D1D1F"/>
                </a:solidFill>
                <a:latin typeface="Calibri"/>
                <a:cs typeface="Calibri"/>
              </a:rPr>
              <a:t>Personal White Board Activities</a:t>
            </a:r>
          </a:p>
        </p:txBody>
      </p:sp>
      <p:sp>
        <p:nvSpPr>
          <p:cNvPr id="10" name="Title 6"/>
          <p:cNvSpPr>
            <a:spLocks noGrp="1"/>
          </p:cNvSpPr>
          <p:nvPr>
            <p:ph type="title"/>
          </p:nvPr>
        </p:nvSpPr>
        <p:spPr/>
        <p:txBody>
          <a:bodyPr anchor="ctr"/>
          <a:lstStyle/>
          <a:p>
            <a:pPr marL="231775"/>
            <a:r>
              <a:rPr lang="en-US" sz="3500" b="1" dirty="0">
                <a:solidFill>
                  <a:schemeClr val="bg1"/>
                </a:solidFill>
                <a:latin typeface="Calibri"/>
                <a:cs typeface="Calibri"/>
              </a:rPr>
              <a:t>Fluency development in EngageNY</a:t>
            </a:r>
          </a:p>
        </p:txBody>
      </p:sp>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7022661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6EF36E0C-29D7-3046-B978-7B10A2E0CECE}" type="slidenum">
              <a:rPr lang="en-US" smtClean="0"/>
              <a:pPr/>
              <a:t>38</a:t>
            </a:fld>
            <a:endParaRPr lang="en-US" dirty="0"/>
          </a:p>
        </p:txBody>
      </p:sp>
      <p:sp>
        <p:nvSpPr>
          <p:cNvPr id="6" name="Content Placeholder 5"/>
          <p:cNvSpPr>
            <a:spLocks noGrp="1"/>
          </p:cNvSpPr>
          <p:nvPr>
            <p:ph type="body" sz="quarter" idx="10"/>
          </p:nvPr>
        </p:nvSpPr>
        <p:spPr>
          <a:xfrm>
            <a:off x="398463" y="1193800"/>
            <a:ext cx="3836653" cy="4822825"/>
          </a:xfrm>
        </p:spPr>
        <p:txBody>
          <a:bodyPr/>
          <a:lstStyle/>
          <a:p>
            <a:pPr marL="0" indent="0">
              <a:buNone/>
            </a:pPr>
            <a:r>
              <a:rPr lang="en-US" sz="2800" dirty="0">
                <a:solidFill>
                  <a:srgbClr val="1D1D1F"/>
                </a:solidFill>
                <a:latin typeface="Calibri"/>
                <a:cs typeface="Calibri"/>
              </a:rPr>
              <a:t>With a partner:</a:t>
            </a:r>
          </a:p>
          <a:p>
            <a:pPr marL="282575" indent="-282575">
              <a:buFont typeface="Arial"/>
              <a:buChar char="•"/>
            </a:pPr>
            <a:r>
              <a:rPr lang="en-US" sz="2800" dirty="0">
                <a:solidFill>
                  <a:srgbClr val="1D1D1F"/>
                </a:solidFill>
                <a:latin typeface="Calibri"/>
                <a:cs typeface="Calibri"/>
              </a:rPr>
              <a:t>Select a few of the EngageNY lessons in the table.</a:t>
            </a:r>
          </a:p>
          <a:p>
            <a:pPr marL="282575" indent="-282575">
              <a:buFont typeface="Arial"/>
              <a:buChar char="•"/>
            </a:pPr>
            <a:r>
              <a:rPr lang="en-US" sz="2800" dirty="0">
                <a:solidFill>
                  <a:srgbClr val="1D1D1F"/>
                </a:solidFill>
                <a:latin typeface="Calibri"/>
                <a:cs typeface="Calibri"/>
              </a:rPr>
              <a:t>Explore the fluency activities found in the selected lessons.</a:t>
            </a:r>
          </a:p>
          <a:p>
            <a:pPr marL="282575" indent="-282575">
              <a:buFont typeface="Arial"/>
              <a:buChar char="•"/>
            </a:pPr>
            <a:r>
              <a:rPr lang="en-US" sz="2800" dirty="0">
                <a:solidFill>
                  <a:srgbClr val="1D1D1F"/>
                </a:solidFill>
                <a:latin typeface="Calibri"/>
                <a:cs typeface="Calibri"/>
              </a:rPr>
              <a:t>Use the questions on the next slide to guide your work.</a:t>
            </a:r>
          </a:p>
          <a:p>
            <a:endParaRPr lang="en-US" sz="2800" dirty="0">
              <a:latin typeface="Calibri"/>
              <a:cs typeface="Calibri"/>
            </a:endParaRPr>
          </a:p>
        </p:txBody>
      </p:sp>
      <p:sp>
        <p:nvSpPr>
          <p:cNvPr id="10" name="Title 6"/>
          <p:cNvSpPr>
            <a:spLocks noGrp="1"/>
          </p:cNvSpPr>
          <p:nvPr>
            <p:ph type="title"/>
          </p:nvPr>
        </p:nvSpPr>
        <p:spPr/>
        <p:txBody>
          <a:bodyPr anchor="ctr"/>
          <a:lstStyle/>
          <a:p>
            <a:pPr marL="231775"/>
            <a:r>
              <a:rPr lang="en-US" sz="3500" b="1" dirty="0">
                <a:solidFill>
                  <a:schemeClr val="bg1"/>
                </a:solidFill>
                <a:latin typeface="Calibri"/>
                <a:cs typeface="Calibri"/>
              </a:rPr>
              <a:t>Fluency development in EngageNY</a:t>
            </a:r>
          </a:p>
        </p:txBody>
      </p:sp>
      <p:graphicFrame>
        <p:nvGraphicFramePr>
          <p:cNvPr id="3" name="Table 2"/>
          <p:cNvGraphicFramePr>
            <a:graphicFrameLocks noGrp="1"/>
          </p:cNvGraphicFramePr>
          <p:nvPr>
            <p:extLst>
              <p:ext uri="{D42A27DB-BD31-4B8C-83A1-F6EECF244321}">
                <p14:modId xmlns:p14="http://schemas.microsoft.com/office/powerpoint/2010/main" val="1376099381"/>
              </p:ext>
            </p:extLst>
          </p:nvPr>
        </p:nvGraphicFramePr>
        <p:xfrm>
          <a:off x="4726780" y="1072101"/>
          <a:ext cx="6754020" cy="4792988"/>
        </p:xfrm>
        <a:graphic>
          <a:graphicData uri="http://schemas.openxmlformats.org/drawingml/2006/table">
            <a:tbl>
              <a:tblPr firstRow="1" bandRow="1">
                <a:tableStyleId>{35758FB7-9AC5-4552-8A53-C91805E547FA}</a:tableStyleId>
              </a:tblPr>
              <a:tblGrid>
                <a:gridCol w="2046026">
                  <a:extLst>
                    <a:ext uri="{9D8B030D-6E8A-4147-A177-3AD203B41FA5}">
                      <a16:colId xmlns:a16="http://schemas.microsoft.com/office/drawing/2014/main" val="20000"/>
                    </a:ext>
                  </a:extLst>
                </a:gridCol>
                <a:gridCol w="4707994">
                  <a:extLst>
                    <a:ext uri="{9D8B030D-6E8A-4147-A177-3AD203B41FA5}">
                      <a16:colId xmlns:a16="http://schemas.microsoft.com/office/drawing/2014/main" val="20001"/>
                    </a:ext>
                  </a:extLst>
                </a:gridCol>
              </a:tblGrid>
              <a:tr h="633350">
                <a:tc>
                  <a:txBody>
                    <a:bodyPr/>
                    <a:lstStyle/>
                    <a:p>
                      <a:pPr algn="ctr"/>
                      <a:r>
                        <a:rPr lang="en-US" sz="2800" b="1" dirty="0">
                          <a:latin typeface="Calibri"/>
                          <a:cs typeface="Calibri"/>
                        </a:rPr>
                        <a:t>Grade Level</a:t>
                      </a:r>
                    </a:p>
                  </a:txBody>
                  <a:tcPr>
                    <a:lnL w="19050" cap="flat" cmpd="sng" algn="ctr">
                      <a:solidFill>
                        <a:srgbClr val="797878">
                          <a:lumMod val="75000"/>
                        </a:srgbClr>
                      </a:solidFill>
                      <a:prstDash val="solid"/>
                      <a:round/>
                      <a:headEnd type="none" w="med" len="med"/>
                      <a:tailEnd type="none" w="med" len="med"/>
                    </a:lnL>
                    <a:lnR w="19050" cap="flat" cmpd="sng" algn="ctr">
                      <a:solidFill>
                        <a:srgbClr val="797878">
                          <a:lumMod val="75000"/>
                        </a:srgbClr>
                      </a:solidFill>
                      <a:prstDash val="solid"/>
                      <a:round/>
                      <a:headEnd type="none" w="med" len="med"/>
                      <a:tailEnd type="none" w="med" len="med"/>
                    </a:lnR>
                    <a:lnT w="19050" cap="flat" cmpd="sng" algn="ctr">
                      <a:solidFill>
                        <a:srgbClr val="797878">
                          <a:lumMod val="75000"/>
                        </a:srgbClr>
                      </a:solidFill>
                      <a:prstDash val="solid"/>
                      <a:round/>
                      <a:headEnd type="none" w="med" len="med"/>
                      <a:tailEnd type="none" w="med" len="med"/>
                    </a:lnT>
                    <a:lnB w="19050" cap="flat" cmpd="sng" algn="ctr">
                      <a:solidFill>
                        <a:srgbClr val="797878">
                          <a:lumMod val="75000"/>
                        </a:srgbClr>
                      </a:solidFill>
                      <a:prstDash val="solid"/>
                      <a:round/>
                      <a:headEnd type="none" w="med" len="med"/>
                      <a:tailEnd type="none" w="med" len="med"/>
                    </a:lnB>
                  </a:tcPr>
                </a:tc>
                <a:tc>
                  <a:txBody>
                    <a:bodyPr/>
                    <a:lstStyle/>
                    <a:p>
                      <a:pPr algn="ctr"/>
                      <a:r>
                        <a:rPr lang="en-US" sz="2800" b="1" dirty="0">
                          <a:latin typeface="Calibri"/>
                          <a:cs typeface="Calibri"/>
                        </a:rPr>
                        <a:t>Engage</a:t>
                      </a:r>
                      <a:r>
                        <a:rPr lang="en-US" sz="2800" b="1" baseline="0" dirty="0">
                          <a:latin typeface="Calibri"/>
                          <a:cs typeface="Calibri"/>
                        </a:rPr>
                        <a:t>NY Lesson</a:t>
                      </a:r>
                      <a:endParaRPr lang="en-US" sz="2800" b="1" dirty="0">
                        <a:latin typeface="Calibri"/>
                        <a:cs typeface="Calibri"/>
                      </a:endParaRPr>
                    </a:p>
                  </a:txBody>
                  <a:tcPr>
                    <a:lnL w="19050" cap="flat" cmpd="sng" algn="ctr">
                      <a:solidFill>
                        <a:srgbClr val="797878">
                          <a:lumMod val="75000"/>
                        </a:srgbClr>
                      </a:solidFill>
                      <a:prstDash val="solid"/>
                      <a:round/>
                      <a:headEnd type="none" w="med" len="med"/>
                      <a:tailEnd type="none" w="med" len="med"/>
                    </a:lnL>
                    <a:lnR w="19050" cap="flat" cmpd="sng" algn="ctr">
                      <a:solidFill>
                        <a:srgbClr val="797878">
                          <a:lumMod val="75000"/>
                        </a:srgbClr>
                      </a:solidFill>
                      <a:prstDash val="solid"/>
                      <a:round/>
                      <a:headEnd type="none" w="med" len="med"/>
                      <a:tailEnd type="none" w="med" len="med"/>
                    </a:lnR>
                    <a:lnT w="19050" cap="flat" cmpd="sng" algn="ctr">
                      <a:solidFill>
                        <a:srgbClr val="797878">
                          <a:lumMod val="75000"/>
                        </a:srgbClr>
                      </a:solidFill>
                      <a:prstDash val="solid"/>
                      <a:round/>
                      <a:headEnd type="none" w="med" len="med"/>
                      <a:tailEnd type="none" w="med" len="med"/>
                    </a:lnT>
                    <a:lnB w="19050" cap="flat" cmpd="sng" algn="ctr">
                      <a:solidFill>
                        <a:srgbClr val="797878">
                          <a:lumMod val="75000"/>
                        </a:srgbClr>
                      </a:solidFill>
                      <a:prstDash val="solid"/>
                      <a:round/>
                      <a:headEnd type="none" w="med" len="med"/>
                      <a:tailEnd type="none" w="med" len="med"/>
                    </a:lnB>
                  </a:tcPr>
                </a:tc>
                <a:extLst>
                  <a:ext uri="{0D108BD9-81ED-4DB2-BD59-A6C34878D82A}">
                    <a16:rowId xmlns:a16="http://schemas.microsoft.com/office/drawing/2014/main" val="10000"/>
                  </a:ext>
                </a:extLst>
              </a:tr>
              <a:tr h="693273">
                <a:tc>
                  <a:txBody>
                    <a:bodyPr/>
                    <a:lstStyle/>
                    <a:p>
                      <a:r>
                        <a:rPr lang="en-US" b="1" dirty="0">
                          <a:solidFill>
                            <a:srgbClr val="1D1D1F"/>
                          </a:solidFill>
                          <a:latin typeface="Calibri"/>
                          <a:cs typeface="Calibri"/>
                        </a:rPr>
                        <a:t>Kindergarten</a:t>
                      </a:r>
                    </a:p>
                  </a:txBody>
                  <a:tcPr anchor="ctr">
                    <a:lnL w="19050" cap="flat" cmpd="sng" algn="ctr">
                      <a:solidFill>
                        <a:srgbClr val="797878">
                          <a:lumMod val="75000"/>
                        </a:srgbClr>
                      </a:solidFill>
                      <a:prstDash val="solid"/>
                      <a:round/>
                      <a:headEnd type="none" w="med" len="med"/>
                      <a:tailEnd type="none" w="med" len="med"/>
                    </a:lnL>
                    <a:lnR w="19050" cap="flat" cmpd="sng" algn="ctr">
                      <a:solidFill>
                        <a:srgbClr val="797878">
                          <a:lumMod val="75000"/>
                        </a:srgbClr>
                      </a:solidFill>
                      <a:prstDash val="solid"/>
                      <a:round/>
                      <a:headEnd type="none" w="med" len="med"/>
                      <a:tailEnd type="none" w="med" len="med"/>
                    </a:lnR>
                    <a:lnT w="19050" cap="flat" cmpd="sng" algn="ctr">
                      <a:solidFill>
                        <a:srgbClr val="797878">
                          <a:lumMod val="75000"/>
                        </a:srgbClr>
                      </a:solidFill>
                      <a:prstDash val="solid"/>
                      <a:round/>
                      <a:headEnd type="none" w="med" len="med"/>
                      <a:tailEnd type="none" w="med" len="med"/>
                    </a:lnT>
                    <a:lnB w="12700" cap="flat" cmpd="sng" algn="ctr">
                      <a:solidFill>
                        <a:srgbClr val="797878">
                          <a:lumMod val="75000"/>
                        </a:srgbClr>
                      </a:solidFill>
                      <a:prstDash val="solid"/>
                      <a:round/>
                      <a:headEnd type="none" w="med" len="med"/>
                      <a:tailEnd type="none" w="med" len="med"/>
                    </a:lnB>
                  </a:tcPr>
                </a:tc>
                <a:tc>
                  <a:txBody>
                    <a:bodyPr/>
                    <a:lstStyle/>
                    <a:p>
                      <a:r>
                        <a:rPr lang="en-US" dirty="0">
                          <a:solidFill>
                            <a:srgbClr val="1D1D1F"/>
                          </a:solidFill>
                          <a:latin typeface="Calibri"/>
                          <a:cs typeface="Calibri"/>
                        </a:rPr>
                        <a:t>Module 4 Topic F Lesson 31</a:t>
                      </a:r>
                    </a:p>
                    <a:p>
                      <a:r>
                        <a:rPr lang="en-US" dirty="0">
                          <a:solidFill>
                            <a:srgbClr val="1D1D1F"/>
                          </a:solidFill>
                          <a:latin typeface="Calibri"/>
                          <a:cs typeface="Calibri"/>
                        </a:rPr>
                        <a:t>Module 4 Topic H Lesson 37</a:t>
                      </a:r>
                    </a:p>
                  </a:txBody>
                  <a:tcPr anchor="ctr">
                    <a:lnL w="19050" cap="flat" cmpd="sng" algn="ctr">
                      <a:solidFill>
                        <a:srgbClr val="797878">
                          <a:lumMod val="75000"/>
                        </a:srgbClr>
                      </a:solidFill>
                      <a:prstDash val="solid"/>
                      <a:round/>
                      <a:headEnd type="none" w="med" len="med"/>
                      <a:tailEnd type="none" w="med" len="med"/>
                    </a:lnL>
                    <a:lnR w="19050" cap="flat" cmpd="sng" algn="ctr">
                      <a:solidFill>
                        <a:srgbClr val="797878">
                          <a:lumMod val="75000"/>
                        </a:srgbClr>
                      </a:solidFill>
                      <a:prstDash val="solid"/>
                      <a:round/>
                      <a:headEnd type="none" w="med" len="med"/>
                      <a:tailEnd type="none" w="med" len="med"/>
                    </a:lnR>
                    <a:lnT w="19050" cap="flat" cmpd="sng" algn="ctr">
                      <a:solidFill>
                        <a:srgbClr val="797878">
                          <a:lumMod val="75000"/>
                        </a:srgbClr>
                      </a:solidFill>
                      <a:prstDash val="solid"/>
                      <a:round/>
                      <a:headEnd type="none" w="med" len="med"/>
                      <a:tailEnd type="none" w="med" len="med"/>
                    </a:lnT>
                    <a:lnB w="12700" cap="flat" cmpd="sng" algn="ctr">
                      <a:solidFill>
                        <a:srgbClr val="797878">
                          <a:lumMod val="75000"/>
                        </a:srgbClr>
                      </a:solidFill>
                      <a:prstDash val="solid"/>
                      <a:round/>
                      <a:headEnd type="none" w="med" len="med"/>
                      <a:tailEnd type="none" w="med" len="med"/>
                    </a:lnB>
                  </a:tcPr>
                </a:tc>
                <a:extLst>
                  <a:ext uri="{0D108BD9-81ED-4DB2-BD59-A6C34878D82A}">
                    <a16:rowId xmlns:a16="http://schemas.microsoft.com/office/drawing/2014/main" val="10001"/>
                  </a:ext>
                </a:extLst>
              </a:tr>
              <a:tr h="693273">
                <a:tc>
                  <a:txBody>
                    <a:bodyPr/>
                    <a:lstStyle/>
                    <a:p>
                      <a:r>
                        <a:rPr lang="en-US" b="1" dirty="0">
                          <a:solidFill>
                            <a:srgbClr val="1D1D1F"/>
                          </a:solidFill>
                          <a:latin typeface="Calibri"/>
                          <a:cs typeface="Calibri"/>
                        </a:rPr>
                        <a:t>Grade</a:t>
                      </a:r>
                      <a:r>
                        <a:rPr lang="en-US" b="1" baseline="0" dirty="0">
                          <a:solidFill>
                            <a:srgbClr val="1D1D1F"/>
                          </a:solidFill>
                          <a:latin typeface="Calibri"/>
                          <a:cs typeface="Calibri"/>
                        </a:rPr>
                        <a:t> 1</a:t>
                      </a:r>
                      <a:endParaRPr lang="en-US" b="1" dirty="0">
                        <a:solidFill>
                          <a:srgbClr val="1D1D1F"/>
                        </a:solidFill>
                        <a:latin typeface="Calibri"/>
                        <a:cs typeface="Calibri"/>
                      </a:endParaRPr>
                    </a:p>
                  </a:txBody>
                  <a:tcPr anchor="ctr">
                    <a:lnL w="19050" cap="flat" cmpd="sng" algn="ctr">
                      <a:solidFill>
                        <a:srgbClr val="797878">
                          <a:lumMod val="75000"/>
                        </a:srgbClr>
                      </a:solidFill>
                      <a:prstDash val="solid"/>
                      <a:round/>
                      <a:headEnd type="none" w="med" len="med"/>
                      <a:tailEnd type="none" w="med" len="med"/>
                    </a:lnL>
                    <a:lnR w="19050" cap="flat" cmpd="sng" algn="ctr">
                      <a:solidFill>
                        <a:srgbClr val="797878">
                          <a:lumMod val="75000"/>
                        </a:srgbClr>
                      </a:solidFill>
                      <a:prstDash val="solid"/>
                      <a:round/>
                      <a:headEnd type="none" w="med" len="med"/>
                      <a:tailEnd type="none" w="med" len="med"/>
                    </a:lnR>
                    <a:lnT w="12700" cap="flat" cmpd="sng" algn="ctr">
                      <a:solidFill>
                        <a:srgbClr val="797878">
                          <a:lumMod val="75000"/>
                        </a:srgbClr>
                      </a:solidFill>
                      <a:prstDash val="solid"/>
                      <a:round/>
                      <a:headEnd type="none" w="med" len="med"/>
                      <a:tailEnd type="none" w="med" len="med"/>
                    </a:lnT>
                    <a:lnB w="12700" cap="flat" cmpd="sng" algn="ctr">
                      <a:solidFill>
                        <a:srgbClr val="797878">
                          <a:lumMod val="75000"/>
                        </a:srgbClr>
                      </a:solidFill>
                      <a:prstDash val="solid"/>
                      <a:round/>
                      <a:headEnd type="none" w="med" len="med"/>
                      <a:tailEnd type="none" w="med" len="med"/>
                    </a:lnB>
                  </a:tcPr>
                </a:tc>
                <a:tc>
                  <a:txBody>
                    <a:bodyPr/>
                    <a:lstStyle/>
                    <a:p>
                      <a:r>
                        <a:rPr lang="en-US" dirty="0">
                          <a:solidFill>
                            <a:srgbClr val="1D1D1F"/>
                          </a:solidFill>
                          <a:latin typeface="Calibri"/>
                          <a:cs typeface="Calibri"/>
                        </a:rPr>
                        <a:t>Module 1 Topic B Lesson 5</a:t>
                      </a:r>
                    </a:p>
                    <a:p>
                      <a:r>
                        <a:rPr lang="en-US" dirty="0">
                          <a:solidFill>
                            <a:srgbClr val="1D1D1F"/>
                          </a:solidFill>
                          <a:latin typeface="Calibri"/>
                          <a:cs typeface="Calibri"/>
                        </a:rPr>
                        <a:t>Module 1 Topic C Lesson 9</a:t>
                      </a:r>
                    </a:p>
                  </a:txBody>
                  <a:tcPr anchor="ctr">
                    <a:lnL w="19050" cap="flat" cmpd="sng" algn="ctr">
                      <a:solidFill>
                        <a:srgbClr val="797878">
                          <a:lumMod val="75000"/>
                        </a:srgbClr>
                      </a:solidFill>
                      <a:prstDash val="solid"/>
                      <a:round/>
                      <a:headEnd type="none" w="med" len="med"/>
                      <a:tailEnd type="none" w="med" len="med"/>
                    </a:lnL>
                    <a:lnR w="19050" cap="flat" cmpd="sng" algn="ctr">
                      <a:solidFill>
                        <a:srgbClr val="797878">
                          <a:lumMod val="75000"/>
                        </a:srgbClr>
                      </a:solidFill>
                      <a:prstDash val="solid"/>
                      <a:round/>
                      <a:headEnd type="none" w="med" len="med"/>
                      <a:tailEnd type="none" w="med" len="med"/>
                    </a:lnR>
                    <a:lnT w="12700" cap="flat" cmpd="sng" algn="ctr">
                      <a:solidFill>
                        <a:srgbClr val="797878">
                          <a:lumMod val="75000"/>
                        </a:srgbClr>
                      </a:solidFill>
                      <a:prstDash val="solid"/>
                      <a:round/>
                      <a:headEnd type="none" w="med" len="med"/>
                      <a:tailEnd type="none" w="med" len="med"/>
                    </a:lnT>
                    <a:lnB w="12700" cap="flat" cmpd="sng" algn="ctr">
                      <a:solidFill>
                        <a:srgbClr val="797878">
                          <a:lumMod val="75000"/>
                        </a:srgbClr>
                      </a:solidFill>
                      <a:prstDash val="solid"/>
                      <a:round/>
                      <a:headEnd type="none" w="med" len="med"/>
                      <a:tailEnd type="none" w="med" len="med"/>
                    </a:lnB>
                  </a:tcPr>
                </a:tc>
                <a:extLst>
                  <a:ext uri="{0D108BD9-81ED-4DB2-BD59-A6C34878D82A}">
                    <a16:rowId xmlns:a16="http://schemas.microsoft.com/office/drawing/2014/main" val="10002"/>
                  </a:ext>
                </a:extLst>
              </a:tr>
              <a:tr h="693273">
                <a:tc>
                  <a:txBody>
                    <a:bodyPr/>
                    <a:lstStyle/>
                    <a:p>
                      <a:r>
                        <a:rPr lang="en-US" b="1" dirty="0">
                          <a:solidFill>
                            <a:srgbClr val="1D1D1F"/>
                          </a:solidFill>
                          <a:latin typeface="Calibri"/>
                          <a:cs typeface="Calibri"/>
                        </a:rPr>
                        <a:t>Grade 2</a:t>
                      </a:r>
                    </a:p>
                  </a:txBody>
                  <a:tcPr anchor="ctr">
                    <a:lnL w="19050" cap="flat" cmpd="sng" algn="ctr">
                      <a:solidFill>
                        <a:srgbClr val="797878">
                          <a:lumMod val="75000"/>
                        </a:srgbClr>
                      </a:solidFill>
                      <a:prstDash val="solid"/>
                      <a:round/>
                      <a:headEnd type="none" w="med" len="med"/>
                      <a:tailEnd type="none" w="med" len="med"/>
                    </a:lnL>
                    <a:lnR w="19050" cap="flat" cmpd="sng" algn="ctr">
                      <a:solidFill>
                        <a:srgbClr val="797878">
                          <a:lumMod val="75000"/>
                        </a:srgbClr>
                      </a:solidFill>
                      <a:prstDash val="solid"/>
                      <a:round/>
                      <a:headEnd type="none" w="med" len="med"/>
                      <a:tailEnd type="none" w="med" len="med"/>
                    </a:lnR>
                    <a:lnT w="12700" cap="flat" cmpd="sng" algn="ctr">
                      <a:solidFill>
                        <a:srgbClr val="797878">
                          <a:lumMod val="75000"/>
                        </a:srgbClr>
                      </a:solidFill>
                      <a:prstDash val="solid"/>
                      <a:round/>
                      <a:headEnd type="none" w="med" len="med"/>
                      <a:tailEnd type="none" w="med" len="med"/>
                    </a:lnT>
                    <a:lnB w="12700" cap="flat" cmpd="sng" algn="ctr">
                      <a:solidFill>
                        <a:srgbClr val="797878">
                          <a:lumMod val="75000"/>
                        </a:srgbClr>
                      </a:solidFill>
                      <a:prstDash val="solid"/>
                      <a:round/>
                      <a:headEnd type="none" w="med" len="med"/>
                      <a:tailEnd type="none" w="med" len="med"/>
                    </a:lnB>
                  </a:tcPr>
                </a:tc>
                <a:tc>
                  <a:txBody>
                    <a:bodyPr/>
                    <a:lstStyle/>
                    <a:p>
                      <a:r>
                        <a:rPr lang="en-US" dirty="0">
                          <a:solidFill>
                            <a:srgbClr val="1D1D1F"/>
                          </a:solidFill>
                          <a:latin typeface="Calibri"/>
                          <a:cs typeface="Calibri"/>
                        </a:rPr>
                        <a:t>Module</a:t>
                      </a:r>
                      <a:r>
                        <a:rPr lang="en-US" baseline="0" dirty="0">
                          <a:solidFill>
                            <a:srgbClr val="1D1D1F"/>
                          </a:solidFill>
                          <a:latin typeface="Calibri"/>
                          <a:cs typeface="Calibri"/>
                        </a:rPr>
                        <a:t> 3 Topic C Lesson 6</a:t>
                      </a:r>
                    </a:p>
                    <a:p>
                      <a:r>
                        <a:rPr lang="en-US" baseline="0" dirty="0">
                          <a:solidFill>
                            <a:srgbClr val="1D1D1F"/>
                          </a:solidFill>
                          <a:latin typeface="Calibri"/>
                          <a:cs typeface="Calibri"/>
                        </a:rPr>
                        <a:t>Module 3 Topic C Lesson 5</a:t>
                      </a:r>
                      <a:endParaRPr lang="en-US" dirty="0">
                        <a:solidFill>
                          <a:srgbClr val="1D1D1F"/>
                        </a:solidFill>
                        <a:latin typeface="Calibri"/>
                        <a:cs typeface="Calibri"/>
                      </a:endParaRPr>
                    </a:p>
                  </a:txBody>
                  <a:tcPr anchor="ctr">
                    <a:lnL w="19050" cap="flat" cmpd="sng" algn="ctr">
                      <a:solidFill>
                        <a:srgbClr val="797878">
                          <a:lumMod val="75000"/>
                        </a:srgbClr>
                      </a:solidFill>
                      <a:prstDash val="solid"/>
                      <a:round/>
                      <a:headEnd type="none" w="med" len="med"/>
                      <a:tailEnd type="none" w="med" len="med"/>
                    </a:lnL>
                    <a:lnR w="19050" cap="flat" cmpd="sng" algn="ctr">
                      <a:solidFill>
                        <a:srgbClr val="797878">
                          <a:lumMod val="75000"/>
                        </a:srgbClr>
                      </a:solidFill>
                      <a:prstDash val="solid"/>
                      <a:round/>
                      <a:headEnd type="none" w="med" len="med"/>
                      <a:tailEnd type="none" w="med" len="med"/>
                    </a:lnR>
                    <a:lnT w="12700" cap="flat" cmpd="sng" algn="ctr">
                      <a:solidFill>
                        <a:srgbClr val="797878">
                          <a:lumMod val="75000"/>
                        </a:srgbClr>
                      </a:solidFill>
                      <a:prstDash val="solid"/>
                      <a:round/>
                      <a:headEnd type="none" w="med" len="med"/>
                      <a:tailEnd type="none" w="med" len="med"/>
                    </a:lnT>
                    <a:lnB w="12700" cap="flat" cmpd="sng" algn="ctr">
                      <a:solidFill>
                        <a:srgbClr val="797878">
                          <a:lumMod val="75000"/>
                        </a:srgbClr>
                      </a:solidFill>
                      <a:prstDash val="solid"/>
                      <a:round/>
                      <a:headEnd type="none" w="med" len="med"/>
                      <a:tailEnd type="none" w="med" len="med"/>
                    </a:lnB>
                  </a:tcPr>
                </a:tc>
                <a:extLst>
                  <a:ext uri="{0D108BD9-81ED-4DB2-BD59-A6C34878D82A}">
                    <a16:rowId xmlns:a16="http://schemas.microsoft.com/office/drawing/2014/main" val="10003"/>
                  </a:ext>
                </a:extLst>
              </a:tr>
              <a:tr h="693273">
                <a:tc>
                  <a:txBody>
                    <a:bodyPr/>
                    <a:lstStyle/>
                    <a:p>
                      <a:r>
                        <a:rPr lang="en-US" b="1" dirty="0">
                          <a:solidFill>
                            <a:srgbClr val="1D1D1F"/>
                          </a:solidFill>
                          <a:latin typeface="Calibri"/>
                          <a:cs typeface="Calibri"/>
                        </a:rPr>
                        <a:t>Grade 3</a:t>
                      </a:r>
                    </a:p>
                  </a:txBody>
                  <a:tcPr anchor="ctr">
                    <a:lnL w="19050" cap="flat" cmpd="sng" algn="ctr">
                      <a:solidFill>
                        <a:srgbClr val="797878">
                          <a:lumMod val="75000"/>
                        </a:srgbClr>
                      </a:solidFill>
                      <a:prstDash val="solid"/>
                      <a:round/>
                      <a:headEnd type="none" w="med" len="med"/>
                      <a:tailEnd type="none" w="med" len="med"/>
                    </a:lnL>
                    <a:lnR w="19050" cap="flat" cmpd="sng" algn="ctr">
                      <a:solidFill>
                        <a:srgbClr val="797878">
                          <a:lumMod val="75000"/>
                        </a:srgbClr>
                      </a:solidFill>
                      <a:prstDash val="solid"/>
                      <a:round/>
                      <a:headEnd type="none" w="med" len="med"/>
                      <a:tailEnd type="none" w="med" len="med"/>
                    </a:lnR>
                    <a:lnT w="12700" cap="flat" cmpd="sng" algn="ctr">
                      <a:solidFill>
                        <a:srgbClr val="797878">
                          <a:lumMod val="75000"/>
                        </a:srgbClr>
                      </a:solidFill>
                      <a:prstDash val="solid"/>
                      <a:round/>
                      <a:headEnd type="none" w="med" len="med"/>
                      <a:tailEnd type="none" w="med" len="med"/>
                    </a:lnT>
                    <a:lnB w="12700" cap="flat" cmpd="sng" algn="ctr">
                      <a:solidFill>
                        <a:srgbClr val="797878">
                          <a:lumMod val="75000"/>
                        </a:srgbClr>
                      </a:solidFill>
                      <a:prstDash val="solid"/>
                      <a:round/>
                      <a:headEnd type="none" w="med" len="med"/>
                      <a:tailEnd type="none" w="med" len="med"/>
                    </a:lnB>
                  </a:tcPr>
                </a:tc>
                <a:tc>
                  <a:txBody>
                    <a:bodyPr/>
                    <a:lstStyle/>
                    <a:p>
                      <a:r>
                        <a:rPr lang="en-US" dirty="0">
                          <a:solidFill>
                            <a:srgbClr val="1D1D1F"/>
                          </a:solidFill>
                          <a:latin typeface="Calibri"/>
                          <a:cs typeface="Calibri"/>
                        </a:rPr>
                        <a:t>Module 2</a:t>
                      </a:r>
                      <a:r>
                        <a:rPr lang="en-US" baseline="0" dirty="0">
                          <a:solidFill>
                            <a:srgbClr val="1D1D1F"/>
                          </a:solidFill>
                          <a:latin typeface="Calibri"/>
                          <a:cs typeface="Calibri"/>
                        </a:rPr>
                        <a:t> Topic E Lesson 18</a:t>
                      </a:r>
                    </a:p>
                    <a:p>
                      <a:r>
                        <a:rPr lang="en-US" dirty="0">
                          <a:solidFill>
                            <a:srgbClr val="1D1D1F"/>
                          </a:solidFill>
                          <a:latin typeface="Calibri"/>
                          <a:cs typeface="Calibri"/>
                        </a:rPr>
                        <a:t>Module 6 Topic</a:t>
                      </a:r>
                      <a:r>
                        <a:rPr lang="en-US" baseline="0" dirty="0">
                          <a:solidFill>
                            <a:srgbClr val="1D1D1F"/>
                          </a:solidFill>
                          <a:latin typeface="Calibri"/>
                          <a:cs typeface="Calibri"/>
                        </a:rPr>
                        <a:t> B Lesson 9</a:t>
                      </a:r>
                    </a:p>
                  </a:txBody>
                  <a:tcPr anchor="ctr">
                    <a:lnL w="19050" cap="flat" cmpd="sng" algn="ctr">
                      <a:solidFill>
                        <a:srgbClr val="797878">
                          <a:lumMod val="75000"/>
                        </a:srgbClr>
                      </a:solidFill>
                      <a:prstDash val="solid"/>
                      <a:round/>
                      <a:headEnd type="none" w="med" len="med"/>
                      <a:tailEnd type="none" w="med" len="med"/>
                    </a:lnL>
                    <a:lnR w="19050" cap="flat" cmpd="sng" algn="ctr">
                      <a:solidFill>
                        <a:srgbClr val="797878">
                          <a:lumMod val="75000"/>
                        </a:srgbClr>
                      </a:solidFill>
                      <a:prstDash val="solid"/>
                      <a:round/>
                      <a:headEnd type="none" w="med" len="med"/>
                      <a:tailEnd type="none" w="med" len="med"/>
                    </a:lnR>
                    <a:lnT w="12700" cap="flat" cmpd="sng" algn="ctr">
                      <a:solidFill>
                        <a:srgbClr val="797878">
                          <a:lumMod val="75000"/>
                        </a:srgbClr>
                      </a:solidFill>
                      <a:prstDash val="solid"/>
                      <a:round/>
                      <a:headEnd type="none" w="med" len="med"/>
                      <a:tailEnd type="none" w="med" len="med"/>
                    </a:lnT>
                    <a:lnB w="12700" cap="flat" cmpd="sng" algn="ctr">
                      <a:solidFill>
                        <a:srgbClr val="797878">
                          <a:lumMod val="75000"/>
                        </a:srgbClr>
                      </a:solidFill>
                      <a:prstDash val="solid"/>
                      <a:round/>
                      <a:headEnd type="none" w="med" len="med"/>
                      <a:tailEnd type="none" w="med" len="med"/>
                    </a:lnB>
                  </a:tcPr>
                </a:tc>
                <a:extLst>
                  <a:ext uri="{0D108BD9-81ED-4DB2-BD59-A6C34878D82A}">
                    <a16:rowId xmlns:a16="http://schemas.microsoft.com/office/drawing/2014/main" val="10004"/>
                  </a:ext>
                </a:extLst>
              </a:tr>
              <a:tr h="693273">
                <a:tc>
                  <a:txBody>
                    <a:bodyPr/>
                    <a:lstStyle/>
                    <a:p>
                      <a:r>
                        <a:rPr lang="en-US" b="1" dirty="0">
                          <a:solidFill>
                            <a:srgbClr val="1D1D1F"/>
                          </a:solidFill>
                          <a:latin typeface="Calibri"/>
                          <a:cs typeface="Calibri"/>
                        </a:rPr>
                        <a:t>Grade 4</a:t>
                      </a:r>
                    </a:p>
                  </a:txBody>
                  <a:tcPr anchor="ctr">
                    <a:lnL w="19050" cap="flat" cmpd="sng" algn="ctr">
                      <a:solidFill>
                        <a:srgbClr val="797878">
                          <a:lumMod val="75000"/>
                        </a:srgbClr>
                      </a:solidFill>
                      <a:prstDash val="solid"/>
                      <a:round/>
                      <a:headEnd type="none" w="med" len="med"/>
                      <a:tailEnd type="none" w="med" len="med"/>
                    </a:lnL>
                    <a:lnR w="19050" cap="flat" cmpd="sng" algn="ctr">
                      <a:solidFill>
                        <a:srgbClr val="797878">
                          <a:lumMod val="75000"/>
                        </a:srgbClr>
                      </a:solidFill>
                      <a:prstDash val="solid"/>
                      <a:round/>
                      <a:headEnd type="none" w="med" len="med"/>
                      <a:tailEnd type="none" w="med" len="med"/>
                    </a:lnR>
                    <a:lnT w="12700" cap="flat" cmpd="sng" algn="ctr">
                      <a:solidFill>
                        <a:srgbClr val="797878">
                          <a:lumMod val="75000"/>
                        </a:srgbClr>
                      </a:solidFill>
                      <a:prstDash val="solid"/>
                      <a:round/>
                      <a:headEnd type="none" w="med" len="med"/>
                      <a:tailEnd type="none" w="med" len="med"/>
                    </a:lnT>
                    <a:lnB w="12700" cap="flat" cmpd="sng" algn="ctr">
                      <a:solidFill>
                        <a:srgbClr val="797878">
                          <a:lumMod val="75000"/>
                        </a:srgbClr>
                      </a:solidFill>
                      <a:prstDash val="solid"/>
                      <a:round/>
                      <a:headEnd type="none" w="med" len="med"/>
                      <a:tailEnd type="none" w="med" len="med"/>
                    </a:lnB>
                  </a:tcPr>
                </a:tc>
                <a:tc>
                  <a:txBody>
                    <a:bodyPr/>
                    <a:lstStyle/>
                    <a:p>
                      <a:r>
                        <a:rPr lang="en-US" dirty="0">
                          <a:solidFill>
                            <a:srgbClr val="1D1D1F"/>
                          </a:solidFill>
                          <a:latin typeface="Calibri"/>
                          <a:cs typeface="Calibri"/>
                        </a:rPr>
                        <a:t>Module 4 Topic A Lesson 1</a:t>
                      </a:r>
                    </a:p>
                    <a:p>
                      <a:r>
                        <a:rPr lang="en-US" dirty="0">
                          <a:solidFill>
                            <a:srgbClr val="1D1D1F"/>
                          </a:solidFill>
                          <a:latin typeface="Calibri"/>
                          <a:cs typeface="Calibri"/>
                        </a:rPr>
                        <a:t>Module 7 Topic A Lesson 2</a:t>
                      </a:r>
                    </a:p>
                  </a:txBody>
                  <a:tcPr anchor="ctr">
                    <a:lnL w="19050" cap="flat" cmpd="sng" algn="ctr">
                      <a:solidFill>
                        <a:srgbClr val="797878">
                          <a:lumMod val="75000"/>
                        </a:srgbClr>
                      </a:solidFill>
                      <a:prstDash val="solid"/>
                      <a:round/>
                      <a:headEnd type="none" w="med" len="med"/>
                      <a:tailEnd type="none" w="med" len="med"/>
                    </a:lnL>
                    <a:lnR w="19050" cap="flat" cmpd="sng" algn="ctr">
                      <a:solidFill>
                        <a:srgbClr val="797878">
                          <a:lumMod val="75000"/>
                        </a:srgbClr>
                      </a:solidFill>
                      <a:prstDash val="solid"/>
                      <a:round/>
                      <a:headEnd type="none" w="med" len="med"/>
                      <a:tailEnd type="none" w="med" len="med"/>
                    </a:lnR>
                    <a:lnT w="12700" cap="flat" cmpd="sng" algn="ctr">
                      <a:solidFill>
                        <a:srgbClr val="797878">
                          <a:lumMod val="75000"/>
                        </a:srgbClr>
                      </a:solidFill>
                      <a:prstDash val="solid"/>
                      <a:round/>
                      <a:headEnd type="none" w="med" len="med"/>
                      <a:tailEnd type="none" w="med" len="med"/>
                    </a:lnT>
                    <a:lnB w="12700" cap="flat" cmpd="sng" algn="ctr">
                      <a:solidFill>
                        <a:srgbClr val="797878">
                          <a:lumMod val="75000"/>
                        </a:srgbClr>
                      </a:solidFill>
                      <a:prstDash val="solid"/>
                      <a:round/>
                      <a:headEnd type="none" w="med" len="med"/>
                      <a:tailEnd type="none" w="med" len="med"/>
                    </a:lnB>
                  </a:tcPr>
                </a:tc>
                <a:extLst>
                  <a:ext uri="{0D108BD9-81ED-4DB2-BD59-A6C34878D82A}">
                    <a16:rowId xmlns:a16="http://schemas.microsoft.com/office/drawing/2014/main" val="10005"/>
                  </a:ext>
                </a:extLst>
              </a:tr>
              <a:tr h="693273">
                <a:tc>
                  <a:txBody>
                    <a:bodyPr/>
                    <a:lstStyle/>
                    <a:p>
                      <a:r>
                        <a:rPr lang="en-US" b="1" dirty="0">
                          <a:solidFill>
                            <a:srgbClr val="1D1D1F"/>
                          </a:solidFill>
                          <a:latin typeface="Calibri"/>
                          <a:cs typeface="Calibri"/>
                        </a:rPr>
                        <a:t>Grade 5</a:t>
                      </a:r>
                    </a:p>
                  </a:txBody>
                  <a:tcPr anchor="ctr">
                    <a:lnL w="19050" cap="flat" cmpd="sng" algn="ctr">
                      <a:solidFill>
                        <a:srgbClr val="797878">
                          <a:lumMod val="75000"/>
                        </a:srgbClr>
                      </a:solidFill>
                      <a:prstDash val="solid"/>
                      <a:round/>
                      <a:headEnd type="none" w="med" len="med"/>
                      <a:tailEnd type="none" w="med" len="med"/>
                    </a:lnL>
                    <a:lnR w="19050" cap="flat" cmpd="sng" algn="ctr">
                      <a:solidFill>
                        <a:srgbClr val="797878">
                          <a:lumMod val="75000"/>
                        </a:srgbClr>
                      </a:solidFill>
                      <a:prstDash val="solid"/>
                      <a:round/>
                      <a:headEnd type="none" w="med" len="med"/>
                      <a:tailEnd type="none" w="med" len="med"/>
                    </a:lnR>
                    <a:lnT w="12700" cap="flat" cmpd="sng" algn="ctr">
                      <a:solidFill>
                        <a:srgbClr val="797878">
                          <a:lumMod val="75000"/>
                        </a:srgbClr>
                      </a:solidFill>
                      <a:prstDash val="solid"/>
                      <a:round/>
                      <a:headEnd type="none" w="med" len="med"/>
                      <a:tailEnd type="none" w="med" len="med"/>
                    </a:lnT>
                    <a:lnB w="19050" cap="flat" cmpd="sng" algn="ctr">
                      <a:solidFill>
                        <a:srgbClr val="797878">
                          <a:lumMod val="75000"/>
                        </a:srgbClr>
                      </a:solidFill>
                      <a:prstDash val="solid"/>
                      <a:round/>
                      <a:headEnd type="none" w="med" len="med"/>
                      <a:tailEnd type="none" w="med" len="med"/>
                    </a:lnB>
                  </a:tcPr>
                </a:tc>
                <a:tc>
                  <a:txBody>
                    <a:bodyPr/>
                    <a:lstStyle/>
                    <a:p>
                      <a:r>
                        <a:rPr lang="en-US" dirty="0">
                          <a:solidFill>
                            <a:srgbClr val="1D1D1F"/>
                          </a:solidFill>
                          <a:latin typeface="Calibri"/>
                          <a:cs typeface="Calibri"/>
                        </a:rPr>
                        <a:t>Module 2 Topic A Lesson 2</a:t>
                      </a:r>
                    </a:p>
                    <a:p>
                      <a:r>
                        <a:rPr lang="en-US" dirty="0">
                          <a:solidFill>
                            <a:srgbClr val="1D1D1F"/>
                          </a:solidFill>
                          <a:latin typeface="Calibri"/>
                          <a:cs typeface="Calibri"/>
                        </a:rPr>
                        <a:t>Module 2 Topic</a:t>
                      </a:r>
                      <a:r>
                        <a:rPr lang="en-US" baseline="0" dirty="0">
                          <a:solidFill>
                            <a:srgbClr val="1D1D1F"/>
                          </a:solidFill>
                          <a:latin typeface="Calibri"/>
                          <a:cs typeface="Calibri"/>
                        </a:rPr>
                        <a:t> B Lesson 3</a:t>
                      </a:r>
                      <a:endParaRPr lang="en-US" dirty="0">
                        <a:solidFill>
                          <a:srgbClr val="1D1D1F"/>
                        </a:solidFill>
                        <a:latin typeface="Calibri"/>
                        <a:cs typeface="Calibri"/>
                      </a:endParaRPr>
                    </a:p>
                  </a:txBody>
                  <a:tcPr anchor="ctr">
                    <a:lnL w="19050" cap="flat" cmpd="sng" algn="ctr">
                      <a:solidFill>
                        <a:srgbClr val="797878">
                          <a:lumMod val="75000"/>
                        </a:srgbClr>
                      </a:solidFill>
                      <a:prstDash val="solid"/>
                      <a:round/>
                      <a:headEnd type="none" w="med" len="med"/>
                      <a:tailEnd type="none" w="med" len="med"/>
                    </a:lnL>
                    <a:lnR w="19050" cap="flat" cmpd="sng" algn="ctr">
                      <a:solidFill>
                        <a:srgbClr val="797878">
                          <a:lumMod val="75000"/>
                        </a:srgbClr>
                      </a:solidFill>
                      <a:prstDash val="solid"/>
                      <a:round/>
                      <a:headEnd type="none" w="med" len="med"/>
                      <a:tailEnd type="none" w="med" len="med"/>
                    </a:lnR>
                    <a:lnT w="12700" cap="flat" cmpd="sng" algn="ctr">
                      <a:solidFill>
                        <a:srgbClr val="797878">
                          <a:lumMod val="75000"/>
                        </a:srgbClr>
                      </a:solidFill>
                      <a:prstDash val="solid"/>
                      <a:round/>
                      <a:headEnd type="none" w="med" len="med"/>
                      <a:tailEnd type="none" w="med" len="med"/>
                    </a:lnT>
                    <a:lnB w="19050" cap="flat" cmpd="sng" algn="ctr">
                      <a:solidFill>
                        <a:srgbClr val="797878">
                          <a:lumMod val="75000"/>
                        </a:srgbClr>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5244609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6EF36E0C-29D7-3046-B978-7B10A2E0CECE}" type="slidenum">
              <a:rPr lang="en-US" smtClean="0"/>
              <a:pPr/>
              <a:t>39</a:t>
            </a:fld>
            <a:endParaRPr lang="en-US" dirty="0"/>
          </a:p>
        </p:txBody>
      </p:sp>
      <p:sp>
        <p:nvSpPr>
          <p:cNvPr id="6" name="Content Placeholder 5"/>
          <p:cNvSpPr>
            <a:spLocks noGrp="1"/>
          </p:cNvSpPr>
          <p:nvPr>
            <p:ph type="body" sz="quarter" idx="10"/>
          </p:nvPr>
        </p:nvSpPr>
        <p:spPr/>
        <p:txBody>
          <a:bodyPr/>
          <a:lstStyle/>
          <a:p>
            <a:pPr marL="0" indent="0">
              <a:buNone/>
            </a:pPr>
            <a:r>
              <a:rPr lang="en-US" sz="2800" dirty="0">
                <a:solidFill>
                  <a:srgbClr val="1D1D1F"/>
                </a:solidFill>
                <a:latin typeface="Calibri"/>
                <a:cs typeface="Calibri"/>
              </a:rPr>
              <a:t>As you explore the fluency activities from EngageNY, think about the following questions, and be prepared to share your thinking: </a:t>
            </a:r>
          </a:p>
          <a:p>
            <a:pPr marL="457200" indent="-457200">
              <a:spcBef>
                <a:spcPts val="1800"/>
              </a:spcBef>
              <a:buFont typeface="Arial"/>
              <a:buChar char="•"/>
            </a:pPr>
            <a:r>
              <a:rPr lang="en-US" sz="2800" dirty="0">
                <a:solidFill>
                  <a:srgbClr val="1D1D1F"/>
                </a:solidFill>
                <a:latin typeface="Calibri"/>
                <a:cs typeface="Calibri"/>
              </a:rPr>
              <a:t>Is there evidence of the steps or stages in developing fluency? </a:t>
            </a:r>
            <a:br>
              <a:rPr lang="en-US" sz="2800" dirty="0">
                <a:solidFill>
                  <a:srgbClr val="1D1D1F"/>
                </a:solidFill>
                <a:latin typeface="Calibri"/>
                <a:cs typeface="Calibri"/>
              </a:rPr>
            </a:br>
            <a:r>
              <a:rPr lang="en-US" sz="2800" dirty="0">
                <a:solidFill>
                  <a:srgbClr val="1D1D1F"/>
                </a:solidFill>
                <a:latin typeface="Calibri"/>
                <a:cs typeface="Calibri"/>
              </a:rPr>
              <a:t>(Give examples, if applicable.)</a:t>
            </a:r>
          </a:p>
          <a:p>
            <a:pPr marL="1200150" lvl="1" indent="-457200">
              <a:buFont typeface="Courier New"/>
              <a:buChar char="o"/>
            </a:pPr>
            <a:r>
              <a:rPr lang="en-US" sz="2600" dirty="0">
                <a:solidFill>
                  <a:srgbClr val="1D1D1F"/>
                </a:solidFill>
                <a:latin typeface="Calibri"/>
                <a:cs typeface="Calibri"/>
              </a:rPr>
              <a:t>Direct modeling</a:t>
            </a:r>
          </a:p>
          <a:p>
            <a:pPr marL="1200150" lvl="1" indent="-457200">
              <a:buFont typeface="Courier New"/>
              <a:buChar char="o"/>
            </a:pPr>
            <a:r>
              <a:rPr lang="en-US" sz="2600" dirty="0">
                <a:solidFill>
                  <a:srgbClr val="1D1D1F"/>
                </a:solidFill>
                <a:latin typeface="Calibri"/>
                <a:cs typeface="Calibri"/>
              </a:rPr>
              <a:t>Invented strategies</a:t>
            </a:r>
          </a:p>
          <a:p>
            <a:pPr marL="1200150" lvl="1" indent="-457200">
              <a:buFont typeface="Courier New"/>
              <a:buChar char="o"/>
            </a:pPr>
            <a:r>
              <a:rPr lang="en-US" sz="2600" dirty="0">
                <a:solidFill>
                  <a:srgbClr val="1D1D1F"/>
                </a:solidFill>
                <a:latin typeface="Calibri"/>
                <a:cs typeface="Calibri"/>
              </a:rPr>
              <a:t>Standard algorithms</a:t>
            </a:r>
          </a:p>
          <a:p>
            <a:pPr marL="457200" indent="-457200">
              <a:spcBef>
                <a:spcPts val="1800"/>
              </a:spcBef>
            </a:pPr>
            <a:r>
              <a:rPr lang="en-US" sz="2800" dirty="0">
                <a:solidFill>
                  <a:srgbClr val="1D1D1F"/>
                </a:solidFill>
                <a:latin typeface="Calibri"/>
                <a:cs typeface="Calibri"/>
              </a:rPr>
              <a:t>Do the </a:t>
            </a:r>
            <a:r>
              <a:rPr lang="en-US" dirty="0">
                <a:solidFill>
                  <a:srgbClr val="1D1D1F"/>
                </a:solidFill>
              </a:rPr>
              <a:t>f</a:t>
            </a:r>
            <a:r>
              <a:rPr lang="en-US" sz="2800" dirty="0">
                <a:solidFill>
                  <a:srgbClr val="1D1D1F"/>
                </a:solidFill>
                <a:latin typeface="Calibri"/>
                <a:cs typeface="Calibri"/>
              </a:rPr>
              <a:t>luency activities focus </a:t>
            </a:r>
            <a:r>
              <a:rPr lang="en-US" dirty="0">
                <a:solidFill>
                  <a:srgbClr val="1D1D1F"/>
                </a:solidFill>
              </a:rPr>
              <a:t>on only the </a:t>
            </a:r>
            <a:r>
              <a:rPr lang="en-US" sz="2800" dirty="0">
                <a:solidFill>
                  <a:srgbClr val="1D1D1F"/>
                </a:solidFill>
                <a:latin typeface="Calibri"/>
                <a:cs typeface="Calibri"/>
              </a:rPr>
              <a:t>required fluency standard(s) for each grade level? Explain your thinking.</a:t>
            </a:r>
          </a:p>
        </p:txBody>
      </p:sp>
      <p:sp>
        <p:nvSpPr>
          <p:cNvPr id="10" name="Title 6"/>
          <p:cNvSpPr>
            <a:spLocks noGrp="1"/>
          </p:cNvSpPr>
          <p:nvPr>
            <p:ph type="title"/>
          </p:nvPr>
        </p:nvSpPr>
        <p:spPr/>
        <p:txBody>
          <a:bodyPr anchor="ctr"/>
          <a:lstStyle/>
          <a:p>
            <a:pPr marL="231775"/>
            <a:r>
              <a:rPr lang="en-US" sz="3500" b="1" dirty="0">
                <a:solidFill>
                  <a:schemeClr val="bg1"/>
                </a:solidFill>
                <a:latin typeface="Calibri"/>
                <a:cs typeface="Calibri"/>
              </a:rPr>
              <a:t>Fluency </a:t>
            </a:r>
            <a:r>
              <a:rPr lang="en-US" sz="3500" b="1" dirty="0"/>
              <a:t>d</a:t>
            </a:r>
            <a:r>
              <a:rPr lang="en-US" sz="3500" b="1" dirty="0">
                <a:solidFill>
                  <a:schemeClr val="bg1"/>
                </a:solidFill>
                <a:latin typeface="Calibri"/>
                <a:cs typeface="Calibri"/>
              </a:rPr>
              <a:t>evelopment in EngageNY</a:t>
            </a:r>
          </a:p>
        </p:txBody>
      </p:sp>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902351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rgbClr val="A7A7A7"/>
                </a:solidFill>
                <a:latin typeface="Century"/>
                <a:ea typeface="Century"/>
                <a:cs typeface="Century"/>
                <a:sym typeface="Century"/>
              </a:rPr>
              <a:t>4</a:t>
            </a:fld>
            <a:endParaRPr lang="en-US" sz="1600" dirty="0">
              <a:solidFill>
                <a:srgbClr val="A7A7A7"/>
              </a:solidFill>
              <a:latin typeface="Century"/>
              <a:ea typeface="Century"/>
              <a:cs typeface="Century"/>
              <a:sym typeface="Century"/>
            </a:endParaRPr>
          </a:p>
        </p:txBody>
      </p:sp>
      <p:sp>
        <p:nvSpPr>
          <p:cNvPr id="5" name="Title 4"/>
          <p:cNvSpPr>
            <a:spLocks noGrp="1"/>
          </p:cNvSpPr>
          <p:nvPr>
            <p:ph type="title"/>
          </p:nvPr>
        </p:nvSpPr>
        <p:spPr/>
        <p:txBody>
          <a:bodyPr/>
          <a:lstStyle/>
          <a:p>
            <a:r>
              <a:rPr lang="en-US" b="1" dirty="0"/>
              <a:t>Module 4 goals</a:t>
            </a:r>
          </a:p>
        </p:txBody>
      </p:sp>
      <p:sp>
        <p:nvSpPr>
          <p:cNvPr id="3" name="TextBox 2"/>
          <p:cNvSpPr txBox="1"/>
          <p:nvPr/>
        </p:nvSpPr>
        <p:spPr>
          <a:xfrm>
            <a:off x="156194" y="991317"/>
            <a:ext cx="11924335" cy="523220"/>
          </a:xfrm>
          <a:prstGeom prst="rect">
            <a:avLst/>
          </a:prstGeom>
          <a:noFill/>
        </p:spPr>
        <p:txBody>
          <a:bodyPr wrap="square" rtlCol="0">
            <a:spAutoFit/>
          </a:bodyPr>
          <a:lstStyle/>
          <a:p>
            <a:r>
              <a:rPr lang="en-US" b="1" dirty="0"/>
              <a:t> </a:t>
            </a:r>
            <a:endParaRPr lang="en-US" dirty="0"/>
          </a:p>
          <a:p>
            <a:endParaRPr lang="en-US" dirty="0"/>
          </a:p>
        </p:txBody>
      </p:sp>
      <p:graphicFrame>
        <p:nvGraphicFramePr>
          <p:cNvPr id="2" name="Diagram 1"/>
          <p:cNvGraphicFramePr/>
          <p:nvPr>
            <p:extLst>
              <p:ext uri="{D42A27DB-BD31-4B8C-83A1-F6EECF244321}">
                <p14:modId xmlns:p14="http://schemas.microsoft.com/office/powerpoint/2010/main" val="1946508850"/>
              </p:ext>
            </p:extLst>
          </p:nvPr>
        </p:nvGraphicFramePr>
        <p:xfrm>
          <a:off x="156195" y="719666"/>
          <a:ext cx="11924334" cy="53239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6870051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4080289E-A2FF-0941-931A-EE1328331F47}" type="slidenum">
              <a:rPr lang="en-US" smtClean="0">
                <a:solidFill>
                  <a:srgbClr val="797878">
                    <a:tint val="75000"/>
                  </a:srgbClr>
                </a:solidFill>
              </a:rPr>
              <a:pPr/>
              <a:t>40</a:t>
            </a:fld>
            <a:endParaRPr lang="en-US" dirty="0">
              <a:solidFill>
                <a:srgbClr val="797878">
                  <a:tint val="75000"/>
                </a:srgbClr>
              </a:solidFill>
            </a:endParaRPr>
          </a:p>
        </p:txBody>
      </p:sp>
      <p:sp>
        <p:nvSpPr>
          <p:cNvPr id="6" name="Title 6"/>
          <p:cNvSpPr>
            <a:spLocks noGrp="1"/>
          </p:cNvSpPr>
          <p:nvPr>
            <p:ph type="title"/>
          </p:nvPr>
        </p:nvSpPr>
        <p:spPr/>
        <p:txBody>
          <a:bodyPr anchor="ctr"/>
          <a:lstStyle/>
          <a:p>
            <a:pPr marL="231775"/>
            <a:r>
              <a:rPr lang="en-US" sz="3500" b="1" dirty="0">
                <a:latin typeface="Calibri"/>
                <a:cs typeface="Calibri"/>
              </a:rPr>
              <a:t>Fluency</a:t>
            </a:r>
            <a:endParaRPr lang="en-US" sz="3500" b="1" dirty="0">
              <a:solidFill>
                <a:schemeClr val="bg1"/>
              </a:solidFill>
              <a:latin typeface="Calibri"/>
              <a:cs typeface="Calibri"/>
            </a:endParaRPr>
          </a:p>
        </p:txBody>
      </p:sp>
      <p:sp>
        <p:nvSpPr>
          <p:cNvPr id="4" name="Text Placeholder 3"/>
          <p:cNvSpPr>
            <a:spLocks noGrp="1"/>
          </p:cNvSpPr>
          <p:nvPr>
            <p:ph type="body" sz="quarter" idx="10"/>
          </p:nvPr>
        </p:nvSpPr>
        <p:spPr/>
        <p:txBody>
          <a:bodyPr/>
          <a:lstStyle/>
          <a:p>
            <a:pPr marL="117475" indent="0">
              <a:lnSpc>
                <a:spcPts val="3900"/>
              </a:lnSpc>
              <a:spcBef>
                <a:spcPts val="0"/>
              </a:spcBef>
              <a:buNone/>
            </a:pPr>
            <a:r>
              <a:rPr lang="en-US" sz="3200" dirty="0">
                <a:solidFill>
                  <a:srgbClr val="1D1D1F"/>
                </a:solidFill>
                <a:latin typeface="Calibri"/>
                <a:cs typeface="Calibri"/>
              </a:rPr>
              <a:t>When students can compute multidigit addition, subtraction, multiplication, and division problems in a variety of ways, complete written records of their work, explain their thinking, and discuss merits of one strategy over another, they are developing </a:t>
            </a:r>
            <a:br>
              <a:rPr lang="en-US" sz="3200" dirty="0">
                <a:solidFill>
                  <a:srgbClr val="1D1D1F"/>
                </a:solidFill>
                <a:latin typeface="Calibri"/>
                <a:cs typeface="Calibri"/>
              </a:rPr>
            </a:br>
            <a:r>
              <a:rPr lang="en-US" sz="3200" dirty="0">
                <a:solidFill>
                  <a:srgbClr val="1D1D1F"/>
                </a:solidFill>
                <a:latin typeface="Calibri"/>
                <a:cs typeface="Calibri"/>
              </a:rPr>
              <a:t>as independent learners.</a:t>
            </a:r>
          </a:p>
          <a:p>
            <a:pPr marL="0" indent="0">
              <a:lnSpc>
                <a:spcPts val="3900"/>
              </a:lnSpc>
              <a:spcBef>
                <a:spcPts val="0"/>
              </a:spcBef>
              <a:buNone/>
            </a:pPr>
            <a:endParaRPr lang="en-US" dirty="0">
              <a:solidFill>
                <a:srgbClr val="3C3C3C"/>
              </a:solidFill>
            </a:endParaRPr>
          </a:p>
          <a:p>
            <a:pPr marL="0" indent="0">
              <a:lnSpc>
                <a:spcPts val="3900"/>
              </a:lnSpc>
              <a:spcBef>
                <a:spcPts val="0"/>
              </a:spcBef>
              <a:buNone/>
            </a:pPr>
            <a:endParaRPr lang="en-US" dirty="0"/>
          </a:p>
          <a:p>
            <a:pPr marL="0" indent="0">
              <a:lnSpc>
                <a:spcPts val="3900"/>
              </a:lnSpc>
              <a:spcBef>
                <a:spcPts val="0"/>
              </a:spcBef>
              <a:buNone/>
            </a:pPr>
            <a:endParaRPr lang="en-US" dirty="0"/>
          </a:p>
        </p:txBody>
      </p:sp>
      <p:sp>
        <p:nvSpPr>
          <p:cNvPr id="2" name="TextBox 1"/>
          <p:cNvSpPr txBox="1"/>
          <p:nvPr/>
        </p:nvSpPr>
        <p:spPr>
          <a:xfrm>
            <a:off x="601562" y="4683249"/>
            <a:ext cx="10481956" cy="523220"/>
          </a:xfrm>
          <a:prstGeom prst="rect">
            <a:avLst/>
          </a:prstGeom>
          <a:noFill/>
        </p:spPr>
        <p:txBody>
          <a:bodyPr wrap="none" rtlCol="0">
            <a:spAutoFit/>
          </a:bodyPr>
          <a:lstStyle/>
          <a:p>
            <a:pPr algn="r"/>
            <a:r>
              <a:rPr lang="en-US" sz="1400" dirty="0">
                <a:solidFill>
                  <a:srgbClr val="1D1D1F"/>
                </a:solidFill>
                <a:latin typeface="Calibri"/>
                <a:cs typeface="Calibri"/>
              </a:rPr>
              <a:t> — Page 183 in Van de Walle, J. A., Karp, K. S., Lovin, L. H., &amp; Bay-Williams, J. M. (2017).</a:t>
            </a:r>
            <a:br>
              <a:rPr lang="en-US" sz="1400" dirty="0">
                <a:solidFill>
                  <a:srgbClr val="1D1D1F"/>
                </a:solidFill>
                <a:latin typeface="Calibri"/>
                <a:cs typeface="Calibri"/>
              </a:rPr>
            </a:br>
            <a:r>
              <a:rPr lang="en-US" sz="1400" dirty="0">
                <a:solidFill>
                  <a:srgbClr val="1D1D1F"/>
                </a:solidFill>
                <a:latin typeface="Calibri"/>
                <a:cs typeface="Calibri"/>
              </a:rPr>
              <a:t> </a:t>
            </a:r>
            <a:r>
              <a:rPr lang="en-US" sz="1400" i="1" dirty="0">
                <a:solidFill>
                  <a:srgbClr val="1D1D1F"/>
                </a:solidFill>
                <a:latin typeface="Calibri"/>
                <a:cs typeface="Calibri"/>
              </a:rPr>
              <a:t>Teaching student-centered mathematics: Developmentally appropriate instruction for grades 3–5</a:t>
            </a:r>
            <a:r>
              <a:rPr lang="en-US" sz="1400" dirty="0">
                <a:solidFill>
                  <a:srgbClr val="1D1D1F"/>
                </a:solidFill>
                <a:latin typeface="Calibri"/>
                <a:cs typeface="Calibri"/>
              </a:rPr>
              <a:t> (volume II). Third Edition</a:t>
            </a:r>
            <a:r>
              <a:rPr lang="en-US" sz="1400" i="1" dirty="0">
                <a:solidFill>
                  <a:srgbClr val="1D1D1F"/>
                </a:solidFill>
                <a:latin typeface="Calibri"/>
                <a:cs typeface="Calibri"/>
              </a:rPr>
              <a:t>.</a:t>
            </a:r>
            <a:r>
              <a:rPr lang="en-US" sz="1400" dirty="0">
                <a:solidFill>
                  <a:srgbClr val="1D1D1F"/>
                </a:solidFill>
                <a:latin typeface="Calibri"/>
                <a:cs typeface="Calibri"/>
              </a:rPr>
              <a:t> NY, NY: Pearson.  </a:t>
            </a:r>
          </a:p>
        </p:txBody>
      </p:sp>
    </p:spTree>
    <p:extLst>
      <p:ext uri="{BB962C8B-B14F-4D97-AF65-F5344CB8AC3E}">
        <p14:creationId xmlns:p14="http://schemas.microsoft.com/office/powerpoint/2010/main" val="9447730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6"/>
          <p:cNvSpPr>
            <a:spLocks noGrp="1"/>
          </p:cNvSpPr>
          <p:nvPr>
            <p:ph type="title"/>
          </p:nvPr>
        </p:nvSpPr>
        <p:spPr/>
        <p:txBody>
          <a:bodyPr anchor="ctr"/>
          <a:lstStyle/>
          <a:p>
            <a:pPr marL="231775"/>
            <a:r>
              <a:rPr lang="en-US" sz="3500" b="1" dirty="0">
                <a:latin typeface="Calibri"/>
                <a:cs typeface="Calibri"/>
              </a:rPr>
              <a:t>Reflecting on what we have learned</a:t>
            </a:r>
            <a:endParaRPr lang="en-US" sz="3500" b="1" dirty="0">
              <a:solidFill>
                <a:schemeClr val="bg1"/>
              </a:solidFill>
              <a:latin typeface="Calibri"/>
              <a:cs typeface="Calibri"/>
            </a:endParaRPr>
          </a:p>
        </p:txBody>
      </p:sp>
      <p:sp>
        <p:nvSpPr>
          <p:cNvPr id="5" name="Slide Number Placeholder 4"/>
          <p:cNvSpPr>
            <a:spLocks noGrp="1"/>
          </p:cNvSpPr>
          <p:nvPr>
            <p:ph type="sldNum" sz="quarter" idx="4"/>
          </p:nvPr>
        </p:nvSpPr>
        <p:spPr/>
        <p:txBody>
          <a:bodyPr/>
          <a:lstStyle/>
          <a:p>
            <a:fld id="{4080289E-A2FF-0941-931A-EE1328331F47}" type="slidenum">
              <a:rPr lang="en-US" smtClean="0"/>
              <a:pPr/>
              <a:t>41</a:t>
            </a:fld>
            <a:endParaRPr lang="en-US" dirty="0"/>
          </a:p>
        </p:txBody>
      </p:sp>
      <p:sp>
        <p:nvSpPr>
          <p:cNvPr id="3" name="Text Placeholder 2"/>
          <p:cNvSpPr>
            <a:spLocks noGrp="1"/>
          </p:cNvSpPr>
          <p:nvPr>
            <p:ph type="body" sz="quarter" idx="10"/>
          </p:nvPr>
        </p:nvSpPr>
        <p:spPr>
          <a:xfrm>
            <a:off x="3703670" y="3468107"/>
            <a:ext cx="8152746" cy="2387978"/>
          </a:xfrm>
          <a:solidFill>
            <a:srgbClr val="80D6B8"/>
          </a:solidFill>
          <a:ln w="38100" cmpd="sng">
            <a:solidFill>
              <a:schemeClr val="tx2">
                <a:lumMod val="20000"/>
                <a:lumOff val="80000"/>
              </a:schemeClr>
            </a:solidFill>
          </a:ln>
        </p:spPr>
        <p:txBody>
          <a:bodyPr/>
          <a:lstStyle/>
          <a:p>
            <a:pPr marL="0" indent="0">
              <a:spcBef>
                <a:spcPts val="1200"/>
              </a:spcBef>
              <a:buNone/>
            </a:pPr>
            <a:r>
              <a:rPr lang="en-US" dirty="0">
                <a:solidFill>
                  <a:srgbClr val="1D1D1F"/>
                </a:solidFill>
                <a:latin typeface="Calibri"/>
                <a:cs typeface="Calibri"/>
              </a:rPr>
              <a:t>Think about what you have learned about fluency.</a:t>
            </a:r>
          </a:p>
          <a:p>
            <a:pPr marL="342900" indent="-342900">
              <a:spcBef>
                <a:spcPts val="1200"/>
              </a:spcBef>
            </a:pPr>
            <a:r>
              <a:rPr lang="en-US" dirty="0">
                <a:solidFill>
                  <a:srgbClr val="1D1D1F"/>
                </a:solidFill>
                <a:latin typeface="Calibri"/>
                <a:cs typeface="Calibri"/>
              </a:rPr>
              <a:t>How does the development of fluency in the standards reflect the key shift of </a:t>
            </a:r>
            <a:r>
              <a:rPr lang="en-US" i="1" dirty="0">
                <a:solidFill>
                  <a:srgbClr val="1D1D1F"/>
                </a:solidFill>
                <a:latin typeface="Calibri"/>
                <a:cs typeface="Calibri"/>
              </a:rPr>
              <a:t>rigor</a:t>
            </a:r>
            <a:r>
              <a:rPr lang="en-US" dirty="0">
                <a:solidFill>
                  <a:srgbClr val="1D1D1F"/>
                </a:solidFill>
                <a:latin typeface="Calibri"/>
                <a:cs typeface="Calibri"/>
              </a:rPr>
              <a:t>?</a:t>
            </a:r>
          </a:p>
          <a:p>
            <a:pPr marL="342900" indent="-342900">
              <a:spcBef>
                <a:spcPts val="1200"/>
              </a:spcBef>
            </a:pPr>
            <a:r>
              <a:rPr lang="en-US" dirty="0">
                <a:solidFill>
                  <a:srgbClr val="1D1D1F"/>
                </a:solidFill>
                <a:latin typeface="Calibri"/>
                <a:cs typeface="Calibri"/>
              </a:rPr>
              <a:t>How does this shift impact teaching and learning of mathematics in our classrooms?</a:t>
            </a:r>
          </a:p>
        </p:txBody>
      </p:sp>
      <p:sp>
        <p:nvSpPr>
          <p:cNvPr id="9" name="Text Placeholder 2"/>
          <p:cNvSpPr txBox="1">
            <a:spLocks/>
          </p:cNvSpPr>
          <p:nvPr/>
        </p:nvSpPr>
        <p:spPr>
          <a:xfrm>
            <a:off x="3703670" y="1006580"/>
            <a:ext cx="8152746" cy="2222764"/>
          </a:xfrm>
          <a:prstGeom prst="rect">
            <a:avLst/>
          </a:prstGeom>
          <a:solidFill>
            <a:srgbClr val="80D6B8">
              <a:alpha val="33000"/>
            </a:srgbClr>
          </a:solidFill>
          <a:ln w="38100" cmpd="sng">
            <a:solidFill>
              <a:srgbClr val="80D6B8"/>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entury" charset="0"/>
                <a:ea typeface="Century" charset="0"/>
                <a:cs typeface="Century" charset="0"/>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entury" charset="0"/>
                <a:ea typeface="Century" charset="0"/>
                <a:cs typeface="Century" charset="0"/>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entury" charset="0"/>
                <a:ea typeface="Century" charset="0"/>
                <a:cs typeface="Century" charset="0"/>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entury" charset="0"/>
                <a:ea typeface="Century" charset="0"/>
                <a:cs typeface="Century" charset="0"/>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entury" charset="0"/>
                <a:ea typeface="Century" charset="0"/>
                <a:cs typeface="Century"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spcBef>
                <a:spcPts val="1200"/>
              </a:spcBef>
              <a:buFont typeface="Arial"/>
              <a:buNone/>
            </a:pPr>
            <a:r>
              <a:rPr lang="en-US" sz="3200" b="1" dirty="0">
                <a:ln w="1905"/>
                <a:solidFill>
                  <a:srgbClr val="1D1D1F"/>
                </a:solidFill>
                <a:effectLst>
                  <a:innerShdw blurRad="69850" dist="43180" dir="5400000">
                    <a:srgbClr val="000000">
                      <a:alpha val="65000"/>
                    </a:srgbClr>
                  </a:innerShdw>
                </a:effectLst>
                <a:latin typeface="Calibri"/>
                <a:cs typeface="Calibri"/>
              </a:rPr>
              <a:t>Rigor is...</a:t>
            </a:r>
          </a:p>
          <a:p>
            <a:pPr marL="0" indent="0">
              <a:spcBef>
                <a:spcPts val="1200"/>
              </a:spcBef>
              <a:buFont typeface="Arial"/>
              <a:buNone/>
            </a:pPr>
            <a:r>
              <a:rPr lang="en-US" sz="3200" b="1" dirty="0">
                <a:ln w="1905"/>
                <a:solidFill>
                  <a:srgbClr val="1D1D1F"/>
                </a:solidFill>
                <a:effectLst>
                  <a:innerShdw blurRad="69850" dist="43180" dir="5400000">
                    <a:srgbClr val="000000">
                      <a:alpha val="65000"/>
                    </a:srgbClr>
                  </a:innerShdw>
                </a:effectLst>
                <a:latin typeface="Calibri"/>
                <a:cs typeface="Calibri"/>
              </a:rPr>
              <a:t>...pursuing, with equal intensity,</a:t>
            </a:r>
            <a:r>
              <a:rPr lang="en-US"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a:cs typeface="Calibri"/>
              </a:rPr>
              <a:t> </a:t>
            </a:r>
            <a:r>
              <a:rPr lang="en-US" sz="3200" b="1" dirty="0">
                <a:ln w="1905"/>
                <a:solidFill>
                  <a:srgbClr val="FF0000"/>
                </a:solidFill>
                <a:effectLst>
                  <a:innerShdw blurRad="69850" dist="43180" dir="5400000">
                    <a:srgbClr val="000000">
                      <a:alpha val="65000"/>
                    </a:srgbClr>
                  </a:innerShdw>
                </a:effectLst>
                <a:latin typeface="Calibri"/>
                <a:cs typeface="Calibri"/>
              </a:rPr>
              <a:t>conceptual understanding</a:t>
            </a:r>
            <a:r>
              <a:rPr lang="en-US"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a:cs typeface="Calibri"/>
              </a:rPr>
              <a:t>, </a:t>
            </a:r>
            <a:r>
              <a:rPr lang="en-US" sz="3200" b="1" dirty="0">
                <a:ln w="1905"/>
                <a:solidFill>
                  <a:srgbClr val="FF0000"/>
                </a:solidFill>
                <a:effectLst>
                  <a:innerShdw blurRad="69850" dist="43180" dir="5400000">
                    <a:srgbClr val="000000">
                      <a:alpha val="65000"/>
                    </a:srgbClr>
                  </a:innerShdw>
                </a:effectLst>
                <a:latin typeface="Calibri"/>
                <a:cs typeface="Calibri"/>
              </a:rPr>
              <a:t>procedural skills and fluency</a:t>
            </a:r>
            <a:r>
              <a:rPr lang="en-US"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a:cs typeface="Calibri"/>
              </a:rPr>
              <a:t>, </a:t>
            </a:r>
            <a:r>
              <a:rPr lang="en-US" sz="3200" b="1" dirty="0">
                <a:ln w="1905"/>
                <a:solidFill>
                  <a:srgbClr val="1D1D1F"/>
                </a:solidFill>
                <a:effectLst>
                  <a:innerShdw blurRad="69850" dist="43180" dir="5400000">
                    <a:srgbClr val="000000">
                      <a:alpha val="65000"/>
                    </a:srgbClr>
                  </a:innerShdw>
                </a:effectLst>
                <a:latin typeface="Calibri"/>
                <a:cs typeface="Calibri"/>
              </a:rPr>
              <a:t>and </a:t>
            </a:r>
            <a:r>
              <a:rPr lang="en-US" sz="3200" b="1" dirty="0">
                <a:ln w="1905"/>
                <a:solidFill>
                  <a:srgbClr val="FF0000"/>
                </a:solidFill>
                <a:effectLst>
                  <a:innerShdw blurRad="69850" dist="43180" dir="5400000">
                    <a:srgbClr val="000000">
                      <a:alpha val="65000"/>
                    </a:srgbClr>
                  </a:innerShdw>
                </a:effectLst>
                <a:latin typeface="Calibri"/>
                <a:cs typeface="Calibri"/>
              </a:rPr>
              <a:t>application</a:t>
            </a:r>
          </a:p>
        </p:txBody>
      </p:sp>
      <p:sp>
        <p:nvSpPr>
          <p:cNvPr id="7" name="TextBox 6"/>
          <p:cNvSpPr txBox="1"/>
          <p:nvPr/>
        </p:nvSpPr>
        <p:spPr>
          <a:xfrm>
            <a:off x="55287" y="1457325"/>
            <a:ext cx="338554" cy="4087643"/>
          </a:xfrm>
          <a:prstGeom prst="rect">
            <a:avLst/>
          </a:prstGeom>
          <a:noFill/>
        </p:spPr>
        <p:txBody>
          <a:bodyPr vert="vert270" wrap="square" rtlCol="0">
            <a:spAutoFit/>
          </a:bodyPr>
          <a:lstStyle/>
          <a:p>
            <a:pPr algn="ctr"/>
            <a:r>
              <a:rPr lang="en-US" sz="1000" dirty="0">
                <a:solidFill>
                  <a:schemeClr val="accent6">
                    <a:lumMod val="50000"/>
                  </a:schemeClr>
                </a:solidFill>
                <a:latin typeface="Calibri"/>
                <a:cs typeface="Calibri"/>
              </a:rPr>
              <a:t>Image credit: iStock / Thinkstock  | Item number: 672140426</a:t>
            </a:r>
          </a:p>
        </p:txBody>
      </p:sp>
      <p:sp>
        <p:nvSpPr>
          <p:cNvPr id="11"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pic>
        <p:nvPicPr>
          <p:cNvPr id="6" name="Picture Placeholder 5" descr="ThinkstockPhotos-672140426.jpg"/>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a:stretch>
            <a:fillRect/>
          </a:stretch>
        </p:blipFill>
        <p:spPr>
          <a:xfrm>
            <a:off x="516953" y="2195186"/>
            <a:ext cx="2906711" cy="2906711"/>
          </a:xfrm>
        </p:spPr>
      </p:pic>
    </p:spTree>
    <p:extLst>
      <p:ext uri="{BB962C8B-B14F-4D97-AF65-F5344CB8AC3E}">
        <p14:creationId xmlns:p14="http://schemas.microsoft.com/office/powerpoint/2010/main" val="856583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fade">
                                      <p:cBhvr>
                                        <p:cTn id="12" dur="500"/>
                                        <p:tgtEl>
                                          <p:spTgt spid="3">
                                            <p:bg/>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7869" y="2528888"/>
            <a:ext cx="11459513" cy="3424651"/>
          </a:xfrm>
        </p:spPr>
        <p:txBody>
          <a:bodyPr/>
          <a:lstStyle/>
          <a:p>
            <a:r>
              <a:rPr lang="en-US" sz="4800" b="1" dirty="0">
                <a:solidFill>
                  <a:schemeClr val="accent6">
                    <a:lumMod val="50000"/>
                  </a:schemeClr>
                </a:solidFill>
              </a:rPr>
              <a:t>Module 4</a:t>
            </a:r>
            <a:r>
              <a:rPr lang="en-US" sz="4800" dirty="0">
                <a:solidFill>
                  <a:schemeClr val="accent6">
                    <a:lumMod val="50000"/>
                  </a:schemeClr>
                </a:solidFill>
              </a:rPr>
              <a:t>: Number and Operations in </a:t>
            </a:r>
            <a:br>
              <a:rPr lang="en-US" sz="4800" dirty="0">
                <a:solidFill>
                  <a:schemeClr val="accent6">
                    <a:lumMod val="50000"/>
                  </a:schemeClr>
                </a:solidFill>
              </a:rPr>
            </a:br>
            <a:r>
              <a:rPr lang="en-US" sz="4800" dirty="0">
                <a:solidFill>
                  <a:schemeClr val="accent6">
                    <a:lumMod val="50000"/>
                  </a:schemeClr>
                </a:solidFill>
              </a:rPr>
              <a:t>Base Ten: Place Value and Fluency</a:t>
            </a:r>
            <a:br>
              <a:rPr lang="en-US" sz="4800" dirty="0">
                <a:solidFill>
                  <a:schemeClr val="accent6">
                    <a:lumMod val="50000"/>
                  </a:schemeClr>
                </a:solidFill>
              </a:rPr>
            </a:br>
            <a:r>
              <a:rPr lang="en-US" sz="4800" b="1" dirty="0">
                <a:solidFill>
                  <a:schemeClr val="accent6">
                    <a:lumMod val="50000"/>
                  </a:schemeClr>
                </a:solidFill>
              </a:rPr>
              <a:t>Session 4</a:t>
            </a:r>
            <a:r>
              <a:rPr lang="en-US" sz="4800" dirty="0">
                <a:solidFill>
                  <a:schemeClr val="accent6">
                    <a:lumMod val="50000"/>
                  </a:schemeClr>
                </a:solidFill>
              </a:rPr>
              <a:t>: Instructional Strategies </a:t>
            </a:r>
            <a:br>
              <a:rPr lang="en-US" sz="4800" dirty="0">
                <a:solidFill>
                  <a:schemeClr val="accent6">
                    <a:lumMod val="50000"/>
                  </a:schemeClr>
                </a:solidFill>
              </a:rPr>
            </a:br>
            <a:br>
              <a:rPr lang="en-US" sz="4800" dirty="0">
                <a:solidFill>
                  <a:schemeClr val="accent6">
                    <a:lumMod val="50000"/>
                  </a:schemeClr>
                </a:solidFill>
              </a:rPr>
            </a:br>
            <a:r>
              <a:rPr lang="en-US" sz="4800" dirty="0">
                <a:solidFill>
                  <a:schemeClr val="accent6">
                    <a:lumMod val="50000"/>
                  </a:schemeClr>
                </a:solidFill>
              </a:rPr>
              <a:t>Grades K–5</a:t>
            </a:r>
          </a:p>
        </p:txBody>
      </p:sp>
    </p:spTree>
    <p:extLst>
      <p:ext uri="{BB962C8B-B14F-4D97-AF65-F5344CB8AC3E}">
        <p14:creationId xmlns:p14="http://schemas.microsoft.com/office/powerpoint/2010/main" val="10616774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200" b="1" dirty="0"/>
              <a:t>The National Council of Teachers of Mathematics book: </a:t>
            </a:r>
            <a:br>
              <a:rPr lang="en-US" sz="3200" b="1" dirty="0"/>
            </a:br>
            <a:br>
              <a:rPr lang="en-US" sz="3200" b="1" dirty="0"/>
            </a:br>
            <a:r>
              <a:rPr lang="en-US" sz="3200" b="1" i="1" dirty="0"/>
              <a:t>5 Practices for Orchestrating Productive Mathematics Discussions</a:t>
            </a:r>
          </a:p>
        </p:txBody>
      </p:sp>
      <p:sp>
        <p:nvSpPr>
          <p:cNvPr id="6" name="Slide Number Placeholder 5"/>
          <p:cNvSpPr>
            <a:spLocks noGrp="1"/>
          </p:cNvSpPr>
          <p:nvPr>
            <p:ph type="sldNum" sz="quarter" idx="4"/>
          </p:nvPr>
        </p:nvSpPr>
        <p:spPr/>
        <p:txBody>
          <a:bodyPr/>
          <a:lstStyle/>
          <a:p>
            <a:fld id="{4080289E-A2FF-0941-931A-EE1328331F47}" type="slidenum">
              <a:rPr lang="en-US" smtClean="0"/>
              <a:pPr/>
              <a:t>43</a:t>
            </a:fld>
            <a:endParaRPr lang="en-US" dirty="0"/>
          </a:p>
        </p:txBody>
      </p:sp>
      <p:pic>
        <p:nvPicPr>
          <p:cNvPr id="7" name="Picture 6">
            <a:extLst>
              <a:ext uri="{FF2B5EF4-FFF2-40B4-BE49-F238E27FC236}">
                <a16:creationId xmlns:a16="http://schemas.microsoft.com/office/drawing/2014/main" id="{EAB12B6F-9D96-704B-93E9-94723A466BF1}"/>
              </a:ext>
            </a:extLst>
          </p:cNvPr>
          <p:cNvPicPr>
            <a:picLocks noChangeAspect="1"/>
          </p:cNvPicPr>
          <p:nvPr/>
        </p:nvPicPr>
        <p:blipFill>
          <a:blip r:embed="rId3"/>
          <a:stretch>
            <a:fillRect/>
          </a:stretch>
        </p:blipFill>
        <p:spPr>
          <a:xfrm>
            <a:off x="6305506" y="239283"/>
            <a:ext cx="3462152" cy="4962418"/>
          </a:xfrm>
          <a:prstGeom prst="rect">
            <a:avLst/>
          </a:prstGeom>
        </p:spPr>
      </p:pic>
      <p:sp>
        <p:nvSpPr>
          <p:cNvPr id="10" name="Rectangle 9">
            <a:extLst>
              <a:ext uri="{FF2B5EF4-FFF2-40B4-BE49-F238E27FC236}">
                <a16:creationId xmlns:a16="http://schemas.microsoft.com/office/drawing/2014/main" id="{96CCDDAA-EE63-AC43-B6C7-BB10E7CFFC99}"/>
              </a:ext>
            </a:extLst>
          </p:cNvPr>
          <p:cNvSpPr/>
          <p:nvPr/>
        </p:nvSpPr>
        <p:spPr>
          <a:xfrm>
            <a:off x="4050120" y="5411087"/>
            <a:ext cx="7972925" cy="954107"/>
          </a:xfrm>
          <a:prstGeom prst="rect">
            <a:avLst/>
          </a:prstGeom>
        </p:spPr>
        <p:txBody>
          <a:bodyPr wrap="square">
            <a:spAutoFit/>
          </a:bodyPr>
          <a:lstStyle/>
          <a:p>
            <a:pPr algn="r"/>
            <a:r>
              <a:rPr lang="en-US" sz="1400" dirty="0">
                <a:solidFill>
                  <a:schemeClr val="accent6">
                    <a:lumMod val="50000"/>
                  </a:schemeClr>
                </a:solidFill>
                <a:latin typeface="Calibri" panose="020F0502020204030204" pitchFamily="34" charset="0"/>
                <a:cs typeface="Calibri" panose="020F0502020204030204" pitchFamily="34" charset="0"/>
              </a:rPr>
              <a:t>— Smith, M. S., &amp; Stein, M. K. (2018, second edition). </a:t>
            </a:r>
            <a:r>
              <a:rPr lang="en-US" sz="1400" i="1" dirty="0">
                <a:solidFill>
                  <a:schemeClr val="accent6">
                    <a:lumMod val="50000"/>
                  </a:schemeClr>
                </a:solidFill>
                <a:latin typeface="Calibri" panose="020F0502020204030204" pitchFamily="34" charset="0"/>
                <a:cs typeface="Calibri" panose="020F0502020204030204" pitchFamily="34" charset="0"/>
              </a:rPr>
              <a:t>5 practices for orchestrating productive mathematics discussions.  </a:t>
            </a:r>
            <a:r>
              <a:rPr lang="en-US" sz="1400" dirty="0">
                <a:solidFill>
                  <a:schemeClr val="accent6">
                    <a:lumMod val="50000"/>
                  </a:schemeClr>
                </a:solidFill>
                <a:latin typeface="Calibri" panose="020F0502020204030204" pitchFamily="34" charset="0"/>
                <a:cs typeface="Calibri" panose="020F0502020204030204" pitchFamily="34" charset="0"/>
              </a:rPr>
              <a:t>Reston, VA: National Council of Teachers of Mathematics. </a:t>
            </a:r>
          </a:p>
          <a:p>
            <a:pPr algn="r"/>
            <a:r>
              <a:rPr lang="en-US" sz="1400" dirty="0">
                <a:solidFill>
                  <a:schemeClr val="accent6">
                    <a:lumMod val="50000"/>
                  </a:schemeClr>
                </a:solidFill>
                <a:latin typeface="Calibri" panose="020F0502020204030204" pitchFamily="34" charset="0"/>
                <a:cs typeface="Calibri" panose="020F0502020204030204" pitchFamily="34" charset="0"/>
              </a:rPr>
              <a:t>Available at </a:t>
            </a:r>
            <a:r>
              <a:rPr lang="en-US" sz="1400" u="sng" dirty="0">
                <a:solidFill>
                  <a:schemeClr val="accent6">
                    <a:lumMod val="50000"/>
                  </a:schemeClr>
                </a:solidFill>
                <a:latin typeface="Calibri" panose="020F0502020204030204" pitchFamily="34" charset="0"/>
                <a:cs typeface="Calibri" panose="020F0502020204030204" pitchFamily="34" charset="0"/>
                <a:hlinkClick r:id="rId4"/>
              </a:rPr>
              <a:t>https://www.nctm.org/Store/Products/5-Practices-for-Orchestrating-Productive-Mathematics-Discussion,-2nd-Edition</a:t>
            </a:r>
            <a:endParaRPr lang="en-US" sz="1400" dirty="0">
              <a:solidFill>
                <a:schemeClr val="accent6">
                  <a:lumMod val="50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55889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98463" y="1193800"/>
            <a:ext cx="1633537" cy="4822825"/>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sp>
        <p:nvSpPr>
          <p:cNvPr id="4" name="Title 3"/>
          <p:cNvSpPr>
            <a:spLocks noGrp="1"/>
          </p:cNvSpPr>
          <p:nvPr>
            <p:ph type="title"/>
          </p:nvPr>
        </p:nvSpPr>
        <p:spPr/>
        <p:txBody>
          <a:bodyPr>
            <a:normAutofit/>
          </a:bodyPr>
          <a:lstStyle/>
          <a:p>
            <a:r>
              <a:rPr lang="en-US" sz="3200" b="1" i="1" dirty="0"/>
              <a:t>5 Practices for Orchestrating Productive Mathematics Discussions</a:t>
            </a:r>
          </a:p>
        </p:txBody>
      </p:sp>
      <p:pic>
        <p:nvPicPr>
          <p:cNvPr id="14" name="Picture 13">
            <a:extLst>
              <a:ext uri="{FF2B5EF4-FFF2-40B4-BE49-F238E27FC236}">
                <a16:creationId xmlns:a16="http://schemas.microsoft.com/office/drawing/2014/main" id="{40408046-44A4-0D49-8B9B-0BD28CD5F104}"/>
              </a:ext>
            </a:extLst>
          </p:cNvPr>
          <p:cNvPicPr>
            <a:picLocks noChangeAspect="1"/>
          </p:cNvPicPr>
          <p:nvPr/>
        </p:nvPicPr>
        <p:blipFill>
          <a:blip r:embed="rId3"/>
          <a:stretch>
            <a:fillRect/>
          </a:stretch>
        </p:blipFill>
        <p:spPr>
          <a:xfrm>
            <a:off x="0" y="740318"/>
            <a:ext cx="3231931" cy="5276307"/>
          </a:xfrm>
          <a:prstGeom prst="flowChartDelay">
            <a:avLst/>
          </a:prstGeom>
        </p:spPr>
      </p:pic>
      <p:graphicFrame>
        <p:nvGraphicFramePr>
          <p:cNvPr id="5" name="Diagram 4"/>
          <p:cNvGraphicFramePr/>
          <p:nvPr>
            <p:extLst>
              <p:ext uri="{D42A27DB-BD31-4B8C-83A1-F6EECF244321}">
                <p14:modId xmlns:p14="http://schemas.microsoft.com/office/powerpoint/2010/main" val="4005477070"/>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Box 7"/>
          <p:cNvSpPr txBox="1"/>
          <p:nvPr/>
        </p:nvSpPr>
        <p:spPr>
          <a:xfrm>
            <a:off x="2093892" y="903972"/>
            <a:ext cx="954107" cy="1015663"/>
          </a:xfrm>
          <a:prstGeom prst="rect">
            <a:avLst/>
          </a:prstGeom>
          <a:noFill/>
        </p:spPr>
        <p:txBody>
          <a:bodyPr wrap="none" rtlCol="0">
            <a:spAutoFit/>
          </a:bodyPr>
          <a:lstStyle/>
          <a:p>
            <a:r>
              <a:rPr lang="en-US" sz="6000" b="1" dirty="0">
                <a:solidFill>
                  <a:srgbClr val="FF0000"/>
                </a:solidFill>
              </a:rPr>
              <a:t>✓</a:t>
            </a:r>
            <a:endParaRPr lang="en-US" b="1" dirty="0">
              <a:solidFill>
                <a:srgbClr val="FF0000"/>
              </a:solidFill>
            </a:endParaRPr>
          </a:p>
        </p:txBody>
      </p:sp>
      <p:sp>
        <p:nvSpPr>
          <p:cNvPr id="10" name="TextBox 9"/>
          <p:cNvSpPr txBox="1"/>
          <p:nvPr/>
        </p:nvSpPr>
        <p:spPr>
          <a:xfrm>
            <a:off x="2570945" y="1889026"/>
            <a:ext cx="954107" cy="1015663"/>
          </a:xfrm>
          <a:prstGeom prst="rect">
            <a:avLst/>
          </a:prstGeom>
          <a:noFill/>
        </p:spPr>
        <p:txBody>
          <a:bodyPr wrap="none" rtlCol="0">
            <a:spAutoFit/>
          </a:bodyPr>
          <a:lstStyle/>
          <a:p>
            <a:r>
              <a:rPr lang="en-US" sz="6000" b="1" dirty="0">
                <a:solidFill>
                  <a:srgbClr val="FF0000"/>
                </a:solidFill>
              </a:rPr>
              <a:t>✓</a:t>
            </a:r>
            <a:endParaRPr lang="en-US" b="1" dirty="0">
              <a:solidFill>
                <a:srgbClr val="FF0000"/>
              </a:solidFill>
            </a:endParaRPr>
          </a:p>
        </p:txBody>
      </p:sp>
      <p:sp>
        <p:nvSpPr>
          <p:cNvPr id="11" name="TextBox 10"/>
          <p:cNvSpPr txBox="1"/>
          <p:nvPr/>
        </p:nvSpPr>
        <p:spPr>
          <a:xfrm>
            <a:off x="2711430" y="2925955"/>
            <a:ext cx="954107" cy="1015663"/>
          </a:xfrm>
          <a:prstGeom prst="rect">
            <a:avLst/>
          </a:prstGeom>
          <a:noFill/>
        </p:spPr>
        <p:txBody>
          <a:bodyPr wrap="none" rtlCol="0">
            <a:spAutoFit/>
          </a:bodyPr>
          <a:lstStyle/>
          <a:p>
            <a:r>
              <a:rPr lang="en-US" sz="6000" b="1" dirty="0">
                <a:solidFill>
                  <a:srgbClr val="FF0000"/>
                </a:solidFill>
              </a:rPr>
              <a:t>✓</a:t>
            </a:r>
            <a:endParaRPr lang="en-US" b="1" dirty="0">
              <a:solidFill>
                <a:srgbClr val="FF0000"/>
              </a:solidFill>
            </a:endParaRPr>
          </a:p>
        </p:txBody>
      </p:sp>
      <p:sp>
        <p:nvSpPr>
          <p:cNvPr id="12" name="TextBox 11"/>
          <p:cNvSpPr txBox="1"/>
          <p:nvPr/>
        </p:nvSpPr>
        <p:spPr>
          <a:xfrm>
            <a:off x="2570944" y="3941618"/>
            <a:ext cx="954107" cy="1015663"/>
          </a:xfrm>
          <a:prstGeom prst="rect">
            <a:avLst/>
          </a:prstGeom>
          <a:noFill/>
        </p:spPr>
        <p:txBody>
          <a:bodyPr wrap="none" rtlCol="0">
            <a:spAutoFit/>
          </a:bodyPr>
          <a:lstStyle/>
          <a:p>
            <a:r>
              <a:rPr lang="en-US" sz="6000" b="1" dirty="0">
                <a:solidFill>
                  <a:srgbClr val="FF0000"/>
                </a:solidFill>
              </a:rPr>
              <a:t>✓</a:t>
            </a:r>
            <a:endParaRPr lang="en-US" b="1" dirty="0">
              <a:solidFill>
                <a:srgbClr val="FF0000"/>
              </a:solidFill>
            </a:endParaRPr>
          </a:p>
        </p:txBody>
      </p:sp>
      <p:sp>
        <p:nvSpPr>
          <p:cNvPr id="13"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4</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
        <p:nvSpPr>
          <p:cNvPr id="2" name="Slide Number Placeholder 1"/>
          <p:cNvSpPr>
            <a:spLocks noGrp="1"/>
          </p:cNvSpPr>
          <p:nvPr>
            <p:ph type="sldNum" sz="quarter" idx="4"/>
          </p:nvPr>
        </p:nvSpPr>
        <p:spPr/>
        <p:txBody>
          <a:bodyPr/>
          <a:lstStyle/>
          <a:p>
            <a:fld id="{4080289E-A2FF-0941-931A-EE1328331F47}" type="slidenum">
              <a:rPr lang="en-US" smtClean="0"/>
              <a:pPr/>
              <a:t>44</a:t>
            </a:fld>
            <a:endParaRPr lang="en-US" dirty="0"/>
          </a:p>
        </p:txBody>
      </p:sp>
    </p:spTree>
    <p:extLst>
      <p:ext uri="{BB962C8B-B14F-4D97-AF65-F5344CB8AC3E}">
        <p14:creationId xmlns:p14="http://schemas.microsoft.com/office/powerpoint/2010/main" val="2140445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graphicEl>
                                              <a:dgm id="{1C9DA8E4-D455-F04C-9E08-5B33A84D53DE}"/>
                                            </p:graphicEl>
                                          </p:spTgt>
                                        </p:tgtEl>
                                        <p:attrNameLst>
                                          <p:attrName>style.visibility</p:attrName>
                                        </p:attrNameLst>
                                      </p:cBhvr>
                                      <p:to>
                                        <p:strVal val="visible"/>
                                      </p:to>
                                    </p:set>
                                    <p:animEffect transition="in" filter="wipe(left)">
                                      <p:cBhvr>
                                        <p:cTn id="7" dur="500"/>
                                        <p:tgtEl>
                                          <p:spTgt spid="5">
                                            <p:graphicEl>
                                              <a:dgm id="{1C9DA8E4-D455-F04C-9E08-5B33A84D53DE}"/>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graphicEl>
                                              <a:dgm id="{B6EB9A7E-6BC0-4942-BD8E-633A68FE4E64}"/>
                                            </p:graphicEl>
                                          </p:spTgt>
                                        </p:tgtEl>
                                        <p:attrNameLst>
                                          <p:attrName>style.visibility</p:attrName>
                                        </p:attrNameLst>
                                      </p:cBhvr>
                                      <p:to>
                                        <p:strVal val="visible"/>
                                      </p:to>
                                    </p:set>
                                    <p:animEffect transition="in" filter="wipe(left)">
                                      <p:cBhvr>
                                        <p:cTn id="10" dur="500"/>
                                        <p:tgtEl>
                                          <p:spTgt spid="5">
                                            <p:graphicEl>
                                              <a:dgm id="{B6EB9A7E-6BC0-4942-BD8E-633A68FE4E64}"/>
                                            </p:graphic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
                                            <p:graphicEl>
                                              <a:dgm id="{DE349375-560A-FA4A-9E96-BC0CEF432B59}"/>
                                            </p:graphicEl>
                                          </p:spTgt>
                                        </p:tgtEl>
                                        <p:attrNameLst>
                                          <p:attrName>style.visibility</p:attrName>
                                        </p:attrNameLst>
                                      </p:cBhvr>
                                      <p:to>
                                        <p:strVal val="visible"/>
                                      </p:to>
                                    </p:set>
                                    <p:animEffect transition="in" filter="wipe(left)">
                                      <p:cBhvr>
                                        <p:cTn id="13" dur="500"/>
                                        <p:tgtEl>
                                          <p:spTgt spid="5">
                                            <p:graphicEl>
                                              <a:dgm id="{DE349375-560A-FA4A-9E96-BC0CEF432B59}"/>
                                            </p:graphic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
                                            <p:graphicEl>
                                              <a:dgm id="{3FAB60CF-2B53-924F-AC07-E12F30E76BB0}"/>
                                            </p:graphicEl>
                                          </p:spTgt>
                                        </p:tgtEl>
                                        <p:attrNameLst>
                                          <p:attrName>style.visibility</p:attrName>
                                        </p:attrNameLst>
                                      </p:cBhvr>
                                      <p:to>
                                        <p:strVal val="visible"/>
                                      </p:to>
                                    </p:set>
                                    <p:animEffect transition="in" filter="wipe(left)">
                                      <p:cBhvr>
                                        <p:cTn id="18" dur="500"/>
                                        <p:tgtEl>
                                          <p:spTgt spid="5">
                                            <p:graphicEl>
                                              <a:dgm id="{3FAB60CF-2B53-924F-AC07-E12F30E76BB0}"/>
                                            </p:graphic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
                                            <p:graphicEl>
                                              <a:dgm id="{D637FEE4-0867-5147-B8E4-5631D0F3BA32}"/>
                                            </p:graphicEl>
                                          </p:spTgt>
                                        </p:tgtEl>
                                        <p:attrNameLst>
                                          <p:attrName>style.visibility</p:attrName>
                                        </p:attrNameLst>
                                      </p:cBhvr>
                                      <p:to>
                                        <p:strVal val="visible"/>
                                      </p:to>
                                    </p:set>
                                    <p:animEffect transition="in" filter="wipe(left)">
                                      <p:cBhvr>
                                        <p:cTn id="21" dur="500"/>
                                        <p:tgtEl>
                                          <p:spTgt spid="5">
                                            <p:graphicEl>
                                              <a:dgm id="{D637FEE4-0867-5147-B8E4-5631D0F3BA32}"/>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
                                            <p:graphicEl>
                                              <a:dgm id="{9CF17EA7-7FE8-A645-A4AB-8AD55A87EB87}"/>
                                            </p:graphicEl>
                                          </p:spTgt>
                                        </p:tgtEl>
                                        <p:attrNameLst>
                                          <p:attrName>style.visibility</p:attrName>
                                        </p:attrNameLst>
                                      </p:cBhvr>
                                      <p:to>
                                        <p:strVal val="visible"/>
                                      </p:to>
                                    </p:set>
                                    <p:animEffect transition="in" filter="wipe(left)">
                                      <p:cBhvr>
                                        <p:cTn id="26" dur="500"/>
                                        <p:tgtEl>
                                          <p:spTgt spid="5">
                                            <p:graphicEl>
                                              <a:dgm id="{9CF17EA7-7FE8-A645-A4AB-8AD55A87EB87}"/>
                                            </p:graphicEl>
                                          </p:spTgt>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
                                            <p:graphicEl>
                                              <a:dgm id="{2AA9373C-9D2A-3F4E-9F83-03FC2D3F8479}"/>
                                            </p:graphicEl>
                                          </p:spTgt>
                                        </p:tgtEl>
                                        <p:attrNameLst>
                                          <p:attrName>style.visibility</p:attrName>
                                        </p:attrNameLst>
                                      </p:cBhvr>
                                      <p:to>
                                        <p:strVal val="visible"/>
                                      </p:to>
                                    </p:set>
                                    <p:animEffect transition="in" filter="wipe(left)">
                                      <p:cBhvr>
                                        <p:cTn id="29" dur="500"/>
                                        <p:tgtEl>
                                          <p:spTgt spid="5">
                                            <p:graphicEl>
                                              <a:dgm id="{2AA9373C-9D2A-3F4E-9F83-03FC2D3F8479}"/>
                                            </p:graphic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5">
                                            <p:graphicEl>
                                              <a:dgm id="{194ED4EF-44A1-D440-8EE7-4423D90D6026}"/>
                                            </p:graphicEl>
                                          </p:spTgt>
                                        </p:tgtEl>
                                        <p:attrNameLst>
                                          <p:attrName>style.visibility</p:attrName>
                                        </p:attrNameLst>
                                      </p:cBhvr>
                                      <p:to>
                                        <p:strVal val="visible"/>
                                      </p:to>
                                    </p:set>
                                    <p:animEffect transition="in" filter="wipe(left)">
                                      <p:cBhvr>
                                        <p:cTn id="34" dur="500"/>
                                        <p:tgtEl>
                                          <p:spTgt spid="5">
                                            <p:graphicEl>
                                              <a:dgm id="{194ED4EF-44A1-D440-8EE7-4423D90D6026}"/>
                                            </p:graphic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
                                            <p:graphicEl>
                                              <a:dgm id="{E6FF55BE-7EF7-EB48-9B33-2BC352C94623}"/>
                                            </p:graphicEl>
                                          </p:spTgt>
                                        </p:tgtEl>
                                        <p:attrNameLst>
                                          <p:attrName>style.visibility</p:attrName>
                                        </p:attrNameLst>
                                      </p:cBhvr>
                                      <p:to>
                                        <p:strVal val="visible"/>
                                      </p:to>
                                    </p:set>
                                    <p:animEffect transition="in" filter="wipe(left)">
                                      <p:cBhvr>
                                        <p:cTn id="37" dur="500"/>
                                        <p:tgtEl>
                                          <p:spTgt spid="5">
                                            <p:graphicEl>
                                              <a:dgm id="{E6FF55BE-7EF7-EB48-9B33-2BC352C94623}"/>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graphicEl>
                                              <a:dgm id="{709047C7-8BB2-4F48-991B-6F517B808780}"/>
                                            </p:graphicEl>
                                          </p:spTgt>
                                        </p:tgtEl>
                                        <p:attrNameLst>
                                          <p:attrName>style.visibility</p:attrName>
                                        </p:attrNameLst>
                                      </p:cBhvr>
                                      <p:to>
                                        <p:strVal val="visible"/>
                                      </p:to>
                                    </p:set>
                                    <p:animEffect transition="in" filter="wipe(left)">
                                      <p:cBhvr>
                                        <p:cTn id="42" dur="500"/>
                                        <p:tgtEl>
                                          <p:spTgt spid="5">
                                            <p:graphicEl>
                                              <a:dgm id="{709047C7-8BB2-4F48-991B-6F517B808780}"/>
                                            </p:graphicEl>
                                          </p:spTgt>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
                                            <p:graphicEl>
                                              <a:dgm id="{32AB71C4-512E-4D4E-A5D4-9502C956306C}"/>
                                            </p:graphicEl>
                                          </p:spTgt>
                                        </p:tgtEl>
                                        <p:attrNameLst>
                                          <p:attrName>style.visibility</p:attrName>
                                        </p:attrNameLst>
                                      </p:cBhvr>
                                      <p:to>
                                        <p:strVal val="visible"/>
                                      </p:to>
                                    </p:set>
                                    <p:animEffect transition="in" filter="wipe(left)">
                                      <p:cBhvr>
                                        <p:cTn id="45" dur="500"/>
                                        <p:tgtEl>
                                          <p:spTgt spid="5">
                                            <p:graphicEl>
                                              <a:dgm id="{32AB71C4-512E-4D4E-A5D4-9502C956306C}"/>
                                            </p:graphic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left)">
                                      <p:cBhvr>
                                        <p:cTn id="58" dur="500"/>
                                        <p:tgtEl>
                                          <p:spTgt spid="11"/>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P spid="8" grpId="0"/>
      <p:bldP spid="10" grpId="0"/>
      <p:bldP spid="11" grpId="0"/>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idx="12"/>
          </p:nvPr>
        </p:nvSpPr>
        <p:spPr/>
        <p:txBody>
          <a:bodyPr/>
          <a:lstStyle/>
          <a:p>
            <a:fld id="{6EF36E0C-29D7-3046-B978-7B10A2E0CECE}" type="slidenum">
              <a:rPr lang="en-US" smtClean="0"/>
              <a:pPr/>
              <a:t>45</a:t>
            </a:fld>
            <a:endParaRPr lang="en-US" dirty="0"/>
          </a:p>
        </p:txBody>
      </p:sp>
      <p:sp>
        <p:nvSpPr>
          <p:cNvPr id="6" name="Title 5"/>
          <p:cNvSpPr>
            <a:spLocks noGrp="1"/>
          </p:cNvSpPr>
          <p:nvPr>
            <p:ph type="title"/>
          </p:nvPr>
        </p:nvSpPr>
        <p:spPr/>
        <p:txBody>
          <a:bodyPr/>
          <a:lstStyle/>
          <a:p>
            <a:r>
              <a:rPr lang="en-US" b="1" dirty="0"/>
              <a:t>Orchestrating productive mathematics discussions</a:t>
            </a:r>
          </a:p>
        </p:txBody>
      </p:sp>
      <p:graphicFrame>
        <p:nvGraphicFramePr>
          <p:cNvPr id="7" name="Content Placeholder 5"/>
          <p:cNvGraphicFramePr>
            <a:graphicFrameLocks/>
          </p:cNvGraphicFramePr>
          <p:nvPr>
            <p:extLst>
              <p:ext uri="{D42A27DB-BD31-4B8C-83A1-F6EECF244321}">
                <p14:modId xmlns:p14="http://schemas.microsoft.com/office/powerpoint/2010/main" val="268962868"/>
              </p:ext>
            </p:extLst>
          </p:nvPr>
        </p:nvGraphicFramePr>
        <p:xfrm>
          <a:off x="323060" y="819062"/>
          <a:ext cx="11533355" cy="4289627"/>
        </p:xfrm>
        <a:graphic>
          <a:graphicData uri="http://schemas.openxmlformats.org/drawingml/2006/table">
            <a:tbl>
              <a:tblPr firstRow="1" bandRow="1">
                <a:tableStyleId>{5C22544A-7EE6-4342-B048-85BDC9FD1C3A}</a:tableStyleId>
              </a:tblPr>
              <a:tblGrid>
                <a:gridCol w="6007402">
                  <a:extLst>
                    <a:ext uri="{9D8B030D-6E8A-4147-A177-3AD203B41FA5}">
                      <a16:colId xmlns:a16="http://schemas.microsoft.com/office/drawing/2014/main" val="20000"/>
                    </a:ext>
                  </a:extLst>
                </a:gridCol>
                <a:gridCol w="5525953">
                  <a:extLst>
                    <a:ext uri="{9D8B030D-6E8A-4147-A177-3AD203B41FA5}">
                      <a16:colId xmlns:a16="http://schemas.microsoft.com/office/drawing/2014/main" val="20001"/>
                    </a:ext>
                  </a:extLst>
                </a:gridCol>
              </a:tblGrid>
              <a:tr h="784427">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1" i="1" kern="1200" baseline="0" dirty="0">
                          <a:solidFill>
                            <a:srgbClr val="C00000"/>
                          </a:solidFill>
                          <a:latin typeface="Calibri"/>
                          <a:ea typeface="+mn-ea"/>
                          <a:cs typeface="Calibri"/>
                        </a:rPr>
                        <a:t>Selecting </a:t>
                      </a:r>
                      <a:r>
                        <a:rPr lang="en-US" sz="2400" b="1" kern="1200" dirty="0">
                          <a:solidFill>
                            <a:srgbClr val="1D1D1F"/>
                          </a:solidFill>
                          <a:latin typeface="Calibri"/>
                          <a:ea typeface="+mj-ea"/>
                          <a:cs typeface="Calibri"/>
                        </a:rPr>
                        <a:t>particular students,</a:t>
                      </a:r>
                      <a:r>
                        <a:rPr lang="en-US" sz="2400" b="1" kern="1200" baseline="0" dirty="0">
                          <a:solidFill>
                            <a:srgbClr val="1D1D1F"/>
                          </a:solidFill>
                          <a:latin typeface="Calibri"/>
                          <a:ea typeface="+mj-ea"/>
                          <a:cs typeface="Calibri"/>
                        </a:rPr>
                        <a:t> </a:t>
                      </a:r>
                      <a:r>
                        <a:rPr lang="en-US" sz="2400" b="1" kern="1200" dirty="0">
                          <a:solidFill>
                            <a:srgbClr val="1D1D1F"/>
                          </a:solidFill>
                          <a:latin typeface="Calibri"/>
                          <a:ea typeface="+mj-ea"/>
                          <a:cs typeface="Calibri"/>
                        </a:rPr>
                        <a:t>or groups of students, to present their mathematical work</a:t>
                      </a:r>
                      <a:endParaRPr lang="en-US" sz="2400" b="1" dirty="0">
                        <a:solidFill>
                          <a:srgbClr val="1D1D1F"/>
                        </a:solidFill>
                        <a:latin typeface="Calibri"/>
                        <a:ea typeface="+mj-ea"/>
                        <a:cs typeface="Calibri"/>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hMerge="1">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377687">
                <a:tc>
                  <a:txBody>
                    <a:bodyPr/>
                    <a:lstStyle/>
                    <a:p>
                      <a:pPr algn="ctr"/>
                      <a:r>
                        <a:rPr lang="en-US" sz="2400" b="1" dirty="0">
                          <a:solidFill>
                            <a:srgbClr val="1D1D1F"/>
                          </a:solidFill>
                          <a:latin typeface="Calibri"/>
                          <a:cs typeface="Calibri"/>
                        </a:rPr>
                        <a:t>What does this involve?</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a:txBody>
                    <a:bodyPr/>
                    <a:lstStyle/>
                    <a:p>
                      <a:pPr algn="ctr"/>
                      <a:r>
                        <a:rPr lang="en-US" sz="2400" b="1" dirty="0">
                          <a:solidFill>
                            <a:srgbClr val="1D1D1F"/>
                          </a:solidFill>
                          <a:latin typeface="Calibri"/>
                          <a:cs typeface="Calibri"/>
                        </a:rPr>
                        <a:t>How is this supported?</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3048000">
                <a:tc>
                  <a:txBody>
                    <a:bodyPr/>
                    <a:lstStyle/>
                    <a:p>
                      <a:pPr marL="234950" lvl="0" indent="-234950">
                        <a:spcBef>
                          <a:spcPts val="1200"/>
                        </a:spcBef>
                        <a:buFont typeface="Arial"/>
                        <a:buChar char="•"/>
                        <a:defRPr/>
                      </a:pPr>
                      <a:r>
                        <a:rPr lang="en-US" sz="2200" dirty="0">
                          <a:solidFill>
                            <a:srgbClr val="1D1D1F"/>
                          </a:solidFill>
                          <a:latin typeface="Calibri"/>
                          <a:ea typeface="+mn-ea"/>
                          <a:cs typeface="Calibri"/>
                        </a:rPr>
                        <a:t>Choosing students to present because of the mathematics in their responses</a:t>
                      </a:r>
                    </a:p>
                    <a:p>
                      <a:pPr marL="234950" lvl="0" indent="-234950">
                        <a:spcBef>
                          <a:spcPts val="1200"/>
                        </a:spcBef>
                        <a:buFont typeface="Arial"/>
                        <a:buChar char="•"/>
                        <a:defRPr/>
                      </a:pPr>
                      <a:r>
                        <a:rPr lang="en-US" sz="2200" dirty="0">
                          <a:solidFill>
                            <a:srgbClr val="1D1D1F"/>
                          </a:solidFill>
                          <a:latin typeface="Calibri"/>
                          <a:ea typeface="+mn-ea"/>
                          <a:cs typeface="Calibri"/>
                        </a:rPr>
                        <a:t>Making sure that over time all students are seen as authors of mathematical ideas and have the opportunity to demonstrate competence </a:t>
                      </a:r>
                    </a:p>
                    <a:p>
                      <a:pPr marL="234950" lvl="0" indent="-234950">
                        <a:spcBef>
                          <a:spcPts val="1200"/>
                        </a:spcBef>
                        <a:buFont typeface="Arial"/>
                        <a:buChar char="•"/>
                        <a:defRPr/>
                      </a:pPr>
                      <a:r>
                        <a:rPr lang="en-US" sz="2200" dirty="0">
                          <a:solidFill>
                            <a:srgbClr val="1D1D1F"/>
                          </a:solidFill>
                          <a:latin typeface="Calibri"/>
                          <a:ea typeface="+mn-ea"/>
                          <a:cs typeface="Calibri"/>
                        </a:rPr>
                        <a:t>Gaining some control over the content of the discussion</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a:txBody>
                    <a:bodyPr/>
                    <a:lstStyle/>
                    <a:p>
                      <a:pPr marL="234950" lvl="0" indent="-234950" algn="l" defTabSz="457200" rtl="0" eaLnBrk="1" latinLnBrk="0" hangingPunct="1">
                        <a:spcBef>
                          <a:spcPts val="1200"/>
                        </a:spcBef>
                        <a:buFont typeface="Arial"/>
                        <a:buChar char="•"/>
                        <a:defRPr/>
                      </a:pPr>
                      <a:r>
                        <a:rPr lang="en-US" sz="2200" i="1" kern="1200" dirty="0">
                          <a:solidFill>
                            <a:srgbClr val="1D1D1F"/>
                          </a:solidFill>
                          <a:latin typeface="Calibri"/>
                          <a:ea typeface="+mn-ea"/>
                          <a:cs typeface="Calibri"/>
                        </a:rPr>
                        <a:t>Anticipating</a:t>
                      </a:r>
                      <a:r>
                        <a:rPr lang="en-US" sz="2200" kern="1200" dirty="0">
                          <a:solidFill>
                            <a:srgbClr val="1D1D1F"/>
                          </a:solidFill>
                          <a:latin typeface="Calibri"/>
                          <a:ea typeface="+mn-ea"/>
                          <a:cs typeface="Calibri"/>
                        </a:rPr>
                        <a:t> and </a:t>
                      </a:r>
                      <a:r>
                        <a:rPr lang="en-US" sz="2200" i="1" kern="1200" dirty="0">
                          <a:solidFill>
                            <a:srgbClr val="1D1D1F"/>
                          </a:solidFill>
                          <a:latin typeface="Calibri"/>
                          <a:ea typeface="+mn-ea"/>
                          <a:cs typeface="Calibri"/>
                        </a:rPr>
                        <a:t>monitoring</a:t>
                      </a:r>
                    </a:p>
                    <a:p>
                      <a:pPr marL="234950" lvl="0" indent="-234950" algn="l" defTabSz="457200" rtl="0" eaLnBrk="1" latinLnBrk="0" hangingPunct="1">
                        <a:spcBef>
                          <a:spcPts val="1200"/>
                        </a:spcBef>
                        <a:buFont typeface="Arial"/>
                        <a:buChar char="•"/>
                        <a:defRPr/>
                      </a:pPr>
                      <a:r>
                        <a:rPr lang="en-US" sz="2200" kern="1200" dirty="0">
                          <a:solidFill>
                            <a:srgbClr val="1D1D1F"/>
                          </a:solidFill>
                          <a:latin typeface="Calibri"/>
                          <a:ea typeface="+mn-ea"/>
                          <a:cs typeface="Calibri"/>
                        </a:rPr>
                        <a:t>Planning in advance which types of responses to select, perhaps considering an incorrect solution to illustrate a typical</a:t>
                      </a:r>
                      <a:r>
                        <a:rPr lang="en-US" sz="2200" kern="1200" baseline="0" dirty="0">
                          <a:solidFill>
                            <a:srgbClr val="1D1D1F"/>
                          </a:solidFill>
                          <a:latin typeface="Calibri"/>
                          <a:ea typeface="+mn-ea"/>
                          <a:cs typeface="Calibri"/>
                        </a:rPr>
                        <a:t> </a:t>
                      </a:r>
                      <a:r>
                        <a:rPr lang="en-US" sz="2200" kern="1200" dirty="0">
                          <a:solidFill>
                            <a:srgbClr val="1D1D1F"/>
                          </a:solidFill>
                          <a:latin typeface="Calibri"/>
                          <a:ea typeface="+mn-ea"/>
                          <a:cs typeface="Calibri"/>
                        </a:rPr>
                        <a:t>misconception</a:t>
                      </a:r>
                    </a:p>
                    <a:p>
                      <a:pPr marL="234950" lvl="0" indent="-234950" algn="l" defTabSz="457200" rtl="0" eaLnBrk="1" latinLnBrk="0" hangingPunct="1">
                        <a:spcBef>
                          <a:spcPts val="1200"/>
                        </a:spcBef>
                        <a:buFont typeface="Arial"/>
                        <a:buChar char="•"/>
                        <a:defRPr/>
                      </a:pPr>
                      <a:r>
                        <a:rPr lang="en-US" sz="2200" kern="1200" dirty="0">
                          <a:solidFill>
                            <a:srgbClr val="1D1D1F"/>
                          </a:solidFill>
                          <a:latin typeface="Calibri"/>
                          <a:ea typeface="+mn-ea"/>
                          <a:cs typeface="Calibri"/>
                        </a:rPr>
                        <a:t>Being ready to consider unanticipated solutions</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10"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4</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
        <p:nvSpPr>
          <p:cNvPr id="8" name="Rectangle 7">
            <a:extLst>
              <a:ext uri="{FF2B5EF4-FFF2-40B4-BE49-F238E27FC236}">
                <a16:creationId xmlns:a16="http://schemas.microsoft.com/office/drawing/2014/main" id="{D035DA9B-33D0-7B48-BEE8-684D1B313575}"/>
              </a:ext>
            </a:extLst>
          </p:cNvPr>
          <p:cNvSpPr/>
          <p:nvPr/>
        </p:nvSpPr>
        <p:spPr>
          <a:xfrm>
            <a:off x="323059" y="5267178"/>
            <a:ext cx="11533355" cy="738664"/>
          </a:xfrm>
          <a:prstGeom prst="rect">
            <a:avLst/>
          </a:prstGeom>
        </p:spPr>
        <p:txBody>
          <a:bodyPr wrap="square">
            <a:spAutoFit/>
          </a:bodyPr>
          <a:lstStyle/>
          <a:p>
            <a:pPr algn="r"/>
            <a:r>
              <a:rPr lang="en-US" sz="1400" dirty="0">
                <a:solidFill>
                  <a:schemeClr val="accent6">
                    <a:lumMod val="50000"/>
                  </a:schemeClr>
                </a:solidFill>
                <a:latin typeface="Calibri" panose="020F0502020204030204" pitchFamily="34" charset="0"/>
                <a:cs typeface="Calibri" panose="020F0502020204030204" pitchFamily="34" charset="0"/>
              </a:rPr>
              <a:t>— Adapted from Smith, M. S., &amp; Stein, M. K. (2018, second edition). </a:t>
            </a:r>
            <a:r>
              <a:rPr lang="en-US" sz="1400" i="1" dirty="0">
                <a:solidFill>
                  <a:schemeClr val="accent6">
                    <a:lumMod val="50000"/>
                  </a:schemeClr>
                </a:solidFill>
                <a:latin typeface="Calibri" panose="020F0502020204030204" pitchFamily="34" charset="0"/>
                <a:cs typeface="Calibri" panose="020F0502020204030204" pitchFamily="34" charset="0"/>
              </a:rPr>
              <a:t>5 practices for orchestrating productive mathematics discussions.  </a:t>
            </a:r>
            <a:br>
              <a:rPr lang="en-US" sz="1400" i="1" dirty="0">
                <a:solidFill>
                  <a:schemeClr val="accent6">
                    <a:lumMod val="50000"/>
                  </a:schemeClr>
                </a:solidFill>
                <a:latin typeface="Calibri" panose="020F0502020204030204" pitchFamily="34" charset="0"/>
                <a:cs typeface="Calibri" panose="020F0502020204030204" pitchFamily="34" charset="0"/>
              </a:rPr>
            </a:br>
            <a:r>
              <a:rPr lang="en-US" sz="1400" dirty="0">
                <a:solidFill>
                  <a:schemeClr val="accent6">
                    <a:lumMod val="50000"/>
                  </a:schemeClr>
                </a:solidFill>
                <a:latin typeface="Calibri" panose="020F0502020204030204" pitchFamily="34" charset="0"/>
                <a:cs typeface="Calibri" panose="020F0502020204030204" pitchFamily="34" charset="0"/>
              </a:rPr>
              <a:t>Reston, VA: National Council of Teachers of Mathematics.</a:t>
            </a:r>
          </a:p>
          <a:p>
            <a:pPr algn="r"/>
            <a:r>
              <a:rPr lang="en-US" sz="1400" dirty="0">
                <a:solidFill>
                  <a:schemeClr val="accent6">
                    <a:lumMod val="50000"/>
                  </a:schemeClr>
                </a:solidFill>
                <a:latin typeface="Calibri" panose="020F0502020204030204" pitchFamily="34" charset="0"/>
                <a:cs typeface="Calibri" panose="020F0502020204030204" pitchFamily="34" charset="0"/>
              </a:rPr>
              <a:t>Available at </a:t>
            </a:r>
            <a:r>
              <a:rPr lang="en-US" sz="1400" u="sng" dirty="0">
                <a:solidFill>
                  <a:schemeClr val="accent6">
                    <a:lumMod val="50000"/>
                  </a:schemeClr>
                </a:solidFill>
                <a:latin typeface="Calibri" panose="020F0502020204030204" pitchFamily="34" charset="0"/>
                <a:cs typeface="Calibri" panose="020F0502020204030204" pitchFamily="34" charset="0"/>
                <a:hlinkClick r:id="rId3"/>
              </a:rPr>
              <a:t>https://www.nctm.org/Store/Products/5-Practices-for-Orchestrating-Productive-Mathematics-Discussion,-2nd-Edition</a:t>
            </a:r>
            <a:endParaRPr lang="en-US" sz="1400" dirty="0">
              <a:solidFill>
                <a:schemeClr val="accent6">
                  <a:lumMod val="50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792988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idx="12"/>
          </p:nvPr>
        </p:nvSpPr>
        <p:spPr/>
        <p:txBody>
          <a:bodyPr/>
          <a:lstStyle/>
          <a:p>
            <a:fld id="{6EF36E0C-29D7-3046-B978-7B10A2E0CECE}" type="slidenum">
              <a:rPr lang="en-US" smtClean="0"/>
              <a:pPr/>
              <a:t>46</a:t>
            </a:fld>
            <a:endParaRPr lang="en-US" dirty="0"/>
          </a:p>
        </p:txBody>
      </p:sp>
      <p:sp>
        <p:nvSpPr>
          <p:cNvPr id="6" name="Title 5"/>
          <p:cNvSpPr>
            <a:spLocks noGrp="1"/>
          </p:cNvSpPr>
          <p:nvPr>
            <p:ph type="title"/>
          </p:nvPr>
        </p:nvSpPr>
        <p:spPr/>
        <p:txBody>
          <a:bodyPr/>
          <a:lstStyle/>
          <a:p>
            <a:r>
              <a:rPr lang="en-US" b="1" dirty="0"/>
              <a:t>Orchestrating productive mathematics discussions</a:t>
            </a:r>
          </a:p>
        </p:txBody>
      </p:sp>
      <p:graphicFrame>
        <p:nvGraphicFramePr>
          <p:cNvPr id="9" name="Content Placeholder 5"/>
          <p:cNvGraphicFramePr>
            <a:graphicFrameLocks/>
          </p:cNvGraphicFramePr>
          <p:nvPr>
            <p:extLst>
              <p:ext uri="{D42A27DB-BD31-4B8C-83A1-F6EECF244321}">
                <p14:modId xmlns:p14="http://schemas.microsoft.com/office/powerpoint/2010/main" val="4137236187"/>
              </p:ext>
            </p:extLst>
          </p:nvPr>
        </p:nvGraphicFramePr>
        <p:xfrm>
          <a:off x="155266" y="964578"/>
          <a:ext cx="11868940" cy="3994485"/>
        </p:xfrm>
        <a:graphic>
          <a:graphicData uri="http://schemas.openxmlformats.org/drawingml/2006/table">
            <a:tbl>
              <a:tblPr firstRow="1" bandRow="1">
                <a:tableStyleId>{5C22544A-7EE6-4342-B048-85BDC9FD1C3A}</a:tableStyleId>
              </a:tblPr>
              <a:tblGrid>
                <a:gridCol w="5934470">
                  <a:extLst>
                    <a:ext uri="{9D8B030D-6E8A-4147-A177-3AD203B41FA5}">
                      <a16:colId xmlns:a16="http://schemas.microsoft.com/office/drawing/2014/main" val="20000"/>
                    </a:ext>
                  </a:extLst>
                </a:gridCol>
                <a:gridCol w="5934470">
                  <a:extLst>
                    <a:ext uri="{9D8B030D-6E8A-4147-A177-3AD203B41FA5}">
                      <a16:colId xmlns:a16="http://schemas.microsoft.com/office/drawing/2014/main" val="20001"/>
                    </a:ext>
                  </a:extLst>
                </a:gridCol>
              </a:tblGrid>
              <a:tr h="641685">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1" i="1" kern="1200" baseline="0" dirty="0">
                          <a:solidFill>
                            <a:srgbClr val="C00000"/>
                          </a:solidFill>
                          <a:latin typeface="Calibri"/>
                          <a:ea typeface="+mn-ea"/>
                          <a:cs typeface="Calibri"/>
                        </a:rPr>
                        <a:t>Sequencing</a:t>
                      </a:r>
                      <a:r>
                        <a:rPr lang="en-US" sz="2400" b="0" dirty="0">
                          <a:solidFill>
                            <a:schemeClr val="tx1"/>
                          </a:solidFill>
                          <a:latin typeface="Calibri" charset="0"/>
                          <a:ea typeface="Calibri" charset="0"/>
                          <a:cs typeface="Calibri" charset="0"/>
                        </a:rPr>
                        <a:t> </a:t>
                      </a:r>
                      <a:r>
                        <a:rPr lang="en-US" sz="2400" b="1" kern="1200" dirty="0">
                          <a:solidFill>
                            <a:srgbClr val="1D1D1F"/>
                          </a:solidFill>
                          <a:latin typeface="Calibri" charset="0"/>
                          <a:ea typeface="Calibri" charset="0"/>
                          <a:cs typeface="Calibri" charset="0"/>
                        </a:rPr>
                        <a:t>students’</a:t>
                      </a:r>
                      <a:r>
                        <a:rPr lang="en-US" sz="2400" b="1" kern="1200" baseline="0" dirty="0">
                          <a:solidFill>
                            <a:srgbClr val="1D1D1F"/>
                          </a:solidFill>
                          <a:latin typeface="Calibri" charset="0"/>
                          <a:ea typeface="Calibri" charset="0"/>
                          <a:cs typeface="Calibri" charset="0"/>
                        </a:rPr>
                        <a:t> responses in a specific order for discussion</a:t>
                      </a:r>
                      <a:endParaRPr lang="en-US" sz="2400" b="1" dirty="0">
                        <a:solidFill>
                          <a:srgbClr val="1D1D1F"/>
                        </a:solidFill>
                        <a:latin typeface="Calibri" charset="0"/>
                        <a:ea typeface="Calibri" charset="0"/>
                        <a:cs typeface="Calibri"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hMerge="1">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381000">
                <a:tc>
                  <a:txBody>
                    <a:bodyPr/>
                    <a:lstStyle/>
                    <a:p>
                      <a:pPr algn="ctr"/>
                      <a:r>
                        <a:rPr lang="en-US" sz="2400" b="1" dirty="0">
                          <a:solidFill>
                            <a:schemeClr val="accent6">
                              <a:lumMod val="50000"/>
                            </a:schemeClr>
                          </a:solidFill>
                          <a:latin typeface="Calibri"/>
                          <a:ea typeface="Calibri" charset="0"/>
                          <a:cs typeface="Calibri"/>
                        </a:rPr>
                        <a:t>What does this involve?</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a:txBody>
                    <a:bodyPr/>
                    <a:lstStyle/>
                    <a:p>
                      <a:pPr algn="ctr"/>
                      <a:r>
                        <a:rPr lang="en-US" sz="2400" b="1" dirty="0">
                          <a:solidFill>
                            <a:schemeClr val="accent6">
                              <a:lumMod val="50000"/>
                            </a:schemeClr>
                          </a:solidFill>
                          <a:latin typeface="Calibri"/>
                          <a:ea typeface="Calibri" charset="0"/>
                          <a:cs typeface="Calibri"/>
                        </a:rPr>
                        <a:t>How is this supported</a:t>
                      </a:r>
                      <a:r>
                        <a:rPr lang="en-US" sz="2400" b="1" dirty="0">
                          <a:solidFill>
                            <a:schemeClr val="accent6">
                              <a:lumMod val="50000"/>
                            </a:schemeClr>
                          </a:solidFill>
                          <a:latin typeface="Calibri"/>
                          <a:cs typeface="Calibri"/>
                        </a:rPr>
                        <a:t>?</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2895600">
                <a:tc>
                  <a:txBody>
                    <a:bodyPr/>
                    <a:lstStyle/>
                    <a:p>
                      <a:pPr marL="342900" lvl="0" indent="-342900">
                        <a:spcBef>
                          <a:spcPts val="1200"/>
                        </a:spcBef>
                        <a:buFont typeface="Arial"/>
                        <a:buChar char="•"/>
                        <a:defRPr/>
                      </a:pPr>
                      <a:r>
                        <a:rPr lang="en-US" sz="2400" dirty="0">
                          <a:solidFill>
                            <a:schemeClr val="accent6">
                              <a:lumMod val="50000"/>
                            </a:schemeClr>
                          </a:solidFill>
                          <a:latin typeface="Calibri" charset="0"/>
                          <a:ea typeface="Calibri" charset="0"/>
                          <a:cs typeface="Calibri" charset="0"/>
                        </a:rPr>
                        <a:t>Purposefully ordering presentations so the mathematics is accessible to all students</a:t>
                      </a:r>
                    </a:p>
                    <a:p>
                      <a:pPr marL="342900" lvl="0" indent="-342900">
                        <a:spcBef>
                          <a:spcPts val="1200"/>
                        </a:spcBef>
                        <a:buFont typeface="Arial"/>
                        <a:buChar char="•"/>
                        <a:defRPr/>
                      </a:pPr>
                      <a:r>
                        <a:rPr lang="en-US" sz="2400" dirty="0">
                          <a:solidFill>
                            <a:schemeClr val="accent6">
                              <a:lumMod val="50000"/>
                            </a:schemeClr>
                          </a:solidFill>
                          <a:latin typeface="Calibri" charset="0"/>
                          <a:ea typeface="Calibri" charset="0"/>
                          <a:cs typeface="Calibri" charset="0"/>
                        </a:rPr>
                        <a:t>Building a mathematically coherent storyline from prior knowledge to current grade-level standards</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a:txBody>
                    <a:bodyPr/>
                    <a:lstStyle/>
                    <a:p>
                      <a:pPr marL="342900" lvl="0" indent="-342900" algn="l" defTabSz="457200" rtl="0" eaLnBrk="1" latinLnBrk="0" hangingPunct="1">
                        <a:spcBef>
                          <a:spcPts val="1200"/>
                        </a:spcBef>
                        <a:buFont typeface="Arial"/>
                        <a:buChar char="•"/>
                        <a:defRPr/>
                      </a:pPr>
                      <a:r>
                        <a:rPr lang="en-US" sz="2400" i="1" kern="1200" dirty="0">
                          <a:solidFill>
                            <a:schemeClr val="accent6">
                              <a:lumMod val="50000"/>
                            </a:schemeClr>
                          </a:solidFill>
                          <a:latin typeface="Calibri" charset="0"/>
                          <a:ea typeface="Calibri" charset="0"/>
                          <a:cs typeface="Calibri" charset="0"/>
                        </a:rPr>
                        <a:t>Anticipating</a:t>
                      </a:r>
                      <a:r>
                        <a:rPr lang="en-US" sz="2400" kern="1200" dirty="0">
                          <a:solidFill>
                            <a:schemeClr val="accent6">
                              <a:lumMod val="50000"/>
                            </a:schemeClr>
                          </a:solidFill>
                          <a:latin typeface="Calibri" charset="0"/>
                          <a:ea typeface="Calibri" charset="0"/>
                          <a:cs typeface="Calibri" charset="0"/>
                        </a:rPr>
                        <a:t>, </a:t>
                      </a:r>
                      <a:r>
                        <a:rPr lang="en-US" sz="2400" i="1" kern="1200" dirty="0">
                          <a:solidFill>
                            <a:schemeClr val="accent6">
                              <a:lumMod val="50000"/>
                            </a:schemeClr>
                          </a:solidFill>
                          <a:latin typeface="Calibri" charset="0"/>
                          <a:ea typeface="Calibri" charset="0"/>
                          <a:cs typeface="Calibri" charset="0"/>
                        </a:rPr>
                        <a:t>monitoring</a:t>
                      </a:r>
                      <a:r>
                        <a:rPr lang="en-US" sz="2400" kern="1200" dirty="0">
                          <a:solidFill>
                            <a:schemeClr val="accent6">
                              <a:lumMod val="50000"/>
                            </a:schemeClr>
                          </a:solidFill>
                          <a:latin typeface="Calibri" charset="0"/>
                          <a:ea typeface="Calibri" charset="0"/>
                          <a:cs typeface="Calibri" charset="0"/>
                        </a:rPr>
                        <a:t>, and </a:t>
                      </a:r>
                      <a:r>
                        <a:rPr lang="en-US" sz="2400" i="1" kern="1200" dirty="0">
                          <a:solidFill>
                            <a:schemeClr val="accent6">
                              <a:lumMod val="50000"/>
                            </a:schemeClr>
                          </a:solidFill>
                          <a:latin typeface="Calibri" charset="0"/>
                          <a:ea typeface="Calibri" charset="0"/>
                          <a:cs typeface="Calibri" charset="0"/>
                        </a:rPr>
                        <a:t>selecting</a:t>
                      </a:r>
                    </a:p>
                    <a:p>
                      <a:pPr marL="342900" lvl="0" indent="-342900" algn="l" defTabSz="457200" rtl="0" eaLnBrk="1" latinLnBrk="0" hangingPunct="1">
                        <a:spcBef>
                          <a:spcPts val="1200"/>
                        </a:spcBef>
                        <a:buFont typeface="Arial"/>
                        <a:buChar char="•"/>
                        <a:defRPr/>
                      </a:pPr>
                      <a:r>
                        <a:rPr lang="en-US" sz="2400" kern="1200" dirty="0">
                          <a:solidFill>
                            <a:schemeClr val="accent6">
                              <a:lumMod val="50000"/>
                            </a:schemeClr>
                          </a:solidFill>
                          <a:latin typeface="Calibri" charset="0"/>
                          <a:ea typeface="Calibri" charset="0"/>
                          <a:cs typeface="Calibri" charset="0"/>
                        </a:rPr>
                        <a:t>During anticipation of work, considering how possible student responses are mathematically related</a:t>
                      </a:r>
                    </a:p>
                    <a:p>
                      <a:endParaRPr lang="en-US" sz="2400" dirty="0">
                        <a:solidFill>
                          <a:schemeClr val="accent6">
                            <a:lumMod val="50000"/>
                          </a:schemeClr>
                        </a:solidFill>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10"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4</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
        <p:nvSpPr>
          <p:cNvPr id="7" name="Rectangle 6">
            <a:extLst>
              <a:ext uri="{FF2B5EF4-FFF2-40B4-BE49-F238E27FC236}">
                <a16:creationId xmlns:a16="http://schemas.microsoft.com/office/drawing/2014/main" id="{8333368F-B462-CA44-9362-9A87A7EB8F47}"/>
              </a:ext>
            </a:extLst>
          </p:cNvPr>
          <p:cNvSpPr/>
          <p:nvPr/>
        </p:nvSpPr>
        <p:spPr>
          <a:xfrm>
            <a:off x="323061" y="5166688"/>
            <a:ext cx="11533355" cy="738664"/>
          </a:xfrm>
          <a:prstGeom prst="rect">
            <a:avLst/>
          </a:prstGeom>
        </p:spPr>
        <p:txBody>
          <a:bodyPr wrap="square">
            <a:spAutoFit/>
          </a:bodyPr>
          <a:lstStyle/>
          <a:p>
            <a:pPr algn="r"/>
            <a:r>
              <a:rPr lang="en-US" sz="1400" dirty="0">
                <a:solidFill>
                  <a:schemeClr val="accent6">
                    <a:lumMod val="50000"/>
                  </a:schemeClr>
                </a:solidFill>
                <a:latin typeface="Calibri" panose="020F0502020204030204" pitchFamily="34" charset="0"/>
                <a:cs typeface="Calibri" panose="020F0502020204030204" pitchFamily="34" charset="0"/>
              </a:rPr>
              <a:t>— Adapted from Smith, M. S., &amp; Stein, M. K. (2018, second edition). </a:t>
            </a:r>
            <a:r>
              <a:rPr lang="en-US" sz="1400" i="1" dirty="0">
                <a:solidFill>
                  <a:schemeClr val="accent6">
                    <a:lumMod val="50000"/>
                  </a:schemeClr>
                </a:solidFill>
                <a:latin typeface="Calibri" panose="020F0502020204030204" pitchFamily="34" charset="0"/>
                <a:cs typeface="Calibri" panose="020F0502020204030204" pitchFamily="34" charset="0"/>
              </a:rPr>
              <a:t>5 practices for orchestrating productive mathematics discussions.  </a:t>
            </a:r>
            <a:br>
              <a:rPr lang="en-US" sz="1400" i="1" dirty="0">
                <a:solidFill>
                  <a:schemeClr val="accent6">
                    <a:lumMod val="50000"/>
                  </a:schemeClr>
                </a:solidFill>
                <a:latin typeface="Calibri" panose="020F0502020204030204" pitchFamily="34" charset="0"/>
                <a:cs typeface="Calibri" panose="020F0502020204030204" pitchFamily="34" charset="0"/>
              </a:rPr>
            </a:br>
            <a:r>
              <a:rPr lang="en-US" sz="1400" dirty="0">
                <a:solidFill>
                  <a:schemeClr val="accent6">
                    <a:lumMod val="50000"/>
                  </a:schemeClr>
                </a:solidFill>
                <a:latin typeface="Calibri" panose="020F0502020204030204" pitchFamily="34" charset="0"/>
                <a:cs typeface="Calibri" panose="020F0502020204030204" pitchFamily="34" charset="0"/>
              </a:rPr>
              <a:t>Reston, VA: National Council of Teachers of Mathematics.</a:t>
            </a:r>
          </a:p>
          <a:p>
            <a:pPr algn="r"/>
            <a:r>
              <a:rPr lang="en-US" sz="1400" dirty="0">
                <a:solidFill>
                  <a:schemeClr val="accent6">
                    <a:lumMod val="50000"/>
                  </a:schemeClr>
                </a:solidFill>
                <a:latin typeface="Calibri" panose="020F0502020204030204" pitchFamily="34" charset="0"/>
                <a:cs typeface="Calibri" panose="020F0502020204030204" pitchFamily="34" charset="0"/>
              </a:rPr>
              <a:t>Available at </a:t>
            </a:r>
            <a:r>
              <a:rPr lang="en-US" sz="1400" u="sng" dirty="0">
                <a:solidFill>
                  <a:schemeClr val="accent6">
                    <a:lumMod val="50000"/>
                  </a:schemeClr>
                </a:solidFill>
                <a:latin typeface="Calibri" panose="020F0502020204030204" pitchFamily="34" charset="0"/>
                <a:cs typeface="Calibri" panose="020F0502020204030204" pitchFamily="34" charset="0"/>
                <a:hlinkClick r:id="rId3"/>
              </a:rPr>
              <a:t>https://www.nctm.org/Store/Products/5-Practices-for-Orchestrating-Productive-Mathematics-Discussion,-2nd-Edition</a:t>
            </a:r>
            <a:endParaRPr lang="en-US" sz="1400" dirty="0">
              <a:solidFill>
                <a:schemeClr val="accent6">
                  <a:lumMod val="50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407749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47</a:t>
            </a:fld>
            <a:endParaRPr lang="en-US" dirty="0"/>
          </a:p>
        </p:txBody>
      </p:sp>
      <p:graphicFrame>
        <p:nvGraphicFramePr>
          <p:cNvPr id="5" name="Diagram 4"/>
          <p:cNvGraphicFramePr/>
          <p:nvPr>
            <p:extLst>
              <p:ext uri="{D42A27DB-BD31-4B8C-83A1-F6EECF244321}">
                <p14:modId xmlns:p14="http://schemas.microsoft.com/office/powerpoint/2010/main" val="2652578185"/>
              </p:ext>
            </p:extLst>
          </p:nvPr>
        </p:nvGraphicFramePr>
        <p:xfrm>
          <a:off x="398463" y="756956"/>
          <a:ext cx="11383962" cy="52596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3"/>
          <p:cNvSpPr>
            <a:spLocks noGrp="1"/>
          </p:cNvSpPr>
          <p:nvPr>
            <p:ph type="title"/>
          </p:nvPr>
        </p:nvSpPr>
        <p:spPr/>
        <p:txBody>
          <a:bodyPr/>
          <a:lstStyle/>
          <a:p>
            <a:r>
              <a:rPr lang="en-US" b="1" dirty="0"/>
              <a:t>Orchestrating productive mathematics discussions</a:t>
            </a:r>
          </a:p>
        </p:txBody>
      </p:sp>
      <p:sp>
        <p:nvSpPr>
          <p:cNvPr id="6"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4</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8962808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6EF36E0C-29D7-3046-B978-7B10A2E0CECE}" type="slidenum">
              <a:rPr lang="en-US" smtClean="0"/>
              <a:pPr/>
              <a:t>48</a:t>
            </a:fld>
            <a:endParaRPr lang="en-US" dirty="0"/>
          </a:p>
        </p:txBody>
      </p:sp>
      <p:sp>
        <p:nvSpPr>
          <p:cNvPr id="2" name="Text Placeholder 1"/>
          <p:cNvSpPr>
            <a:spLocks noGrp="1"/>
          </p:cNvSpPr>
          <p:nvPr>
            <p:ph type="body" sz="quarter" idx="10"/>
          </p:nvPr>
        </p:nvSpPr>
        <p:spPr>
          <a:xfrm>
            <a:off x="404019" y="919480"/>
            <a:ext cx="11383962" cy="5115560"/>
          </a:xfrm>
        </p:spPr>
        <p:txBody>
          <a:bodyPr/>
          <a:lstStyle/>
          <a:p>
            <a:pPr marL="0" indent="0">
              <a:spcBef>
                <a:spcPts val="900"/>
              </a:spcBef>
              <a:spcAft>
                <a:spcPts val="0"/>
              </a:spcAft>
              <a:buNone/>
            </a:pPr>
            <a:r>
              <a:rPr lang="en-US" altLang="en-US" kern="0" dirty="0">
                <a:solidFill>
                  <a:srgbClr val="1D1D1F"/>
                </a:solidFill>
                <a:latin typeface="Calibri" charset="0"/>
                <a:ea typeface="Calibri" charset="0"/>
                <a:cs typeface="Calibri" charset="0"/>
              </a:rPr>
              <a:t>With your group, analyze the student work samples for strategies and misconceptions and compare to the strategies you anticipated, then...</a:t>
            </a:r>
          </a:p>
          <a:p>
            <a:pPr marL="342900" indent="-342900">
              <a:spcBef>
                <a:spcPts val="900"/>
              </a:spcBef>
            </a:pPr>
            <a:endParaRPr lang="en-US" altLang="en-US" b="1" i="1" kern="0" dirty="0">
              <a:solidFill>
                <a:srgbClr val="1D1D1F"/>
              </a:solidFill>
              <a:latin typeface="Calibri" charset="0"/>
              <a:ea typeface="Calibri" charset="0"/>
              <a:cs typeface="Calibri" charset="0"/>
            </a:endParaRPr>
          </a:p>
          <a:p>
            <a:pPr marL="342900" indent="-342900">
              <a:spcBef>
                <a:spcPts val="900"/>
              </a:spcBef>
            </a:pPr>
            <a:r>
              <a:rPr lang="en-US" altLang="en-US" b="1" i="1" kern="0" dirty="0">
                <a:solidFill>
                  <a:srgbClr val="1D1D1F"/>
                </a:solidFill>
                <a:latin typeface="Calibri" charset="0"/>
                <a:ea typeface="Calibri" charset="0"/>
                <a:cs typeface="Calibri" charset="0"/>
              </a:rPr>
              <a:t>Select</a:t>
            </a:r>
            <a:r>
              <a:rPr lang="en-US" altLang="en-US" kern="0" dirty="0">
                <a:solidFill>
                  <a:srgbClr val="1D1D1F"/>
                </a:solidFill>
                <a:latin typeface="Calibri" charset="0"/>
                <a:ea typeface="Calibri" charset="0"/>
                <a:cs typeface="Calibri" charset="0"/>
              </a:rPr>
              <a:t> student work that would best represent the strategies that would help build understanding of the math. </a:t>
            </a:r>
            <a:endParaRPr lang="en-US" altLang="en-US" b="1" i="1" kern="0" dirty="0">
              <a:solidFill>
                <a:srgbClr val="1D1D1F"/>
              </a:solidFill>
              <a:latin typeface="Calibri" charset="0"/>
              <a:ea typeface="Calibri" charset="0"/>
              <a:cs typeface="Calibri" charset="0"/>
            </a:endParaRPr>
          </a:p>
          <a:p>
            <a:pPr marL="342900" indent="-342900">
              <a:spcBef>
                <a:spcPts val="900"/>
              </a:spcBef>
            </a:pPr>
            <a:r>
              <a:rPr lang="en-US" altLang="en-US" b="1" i="1" kern="0" dirty="0">
                <a:solidFill>
                  <a:srgbClr val="1D1D1F"/>
                </a:solidFill>
                <a:latin typeface="Calibri" charset="0"/>
                <a:ea typeface="Calibri" charset="0"/>
                <a:cs typeface="Calibri" charset="0"/>
              </a:rPr>
              <a:t>Sequence</a:t>
            </a:r>
            <a:r>
              <a:rPr lang="en-US" altLang="en-US" kern="0" dirty="0">
                <a:solidFill>
                  <a:srgbClr val="1D1D1F"/>
                </a:solidFill>
                <a:latin typeface="Calibri" charset="0"/>
                <a:ea typeface="Calibri" charset="0"/>
                <a:cs typeface="Calibri" charset="0"/>
              </a:rPr>
              <a:t> the selected student work in the order that your group determines would best help the students make sense of the math. </a:t>
            </a:r>
          </a:p>
          <a:p>
            <a:pPr marL="342900" indent="-342900">
              <a:spcBef>
                <a:spcPts val="900"/>
              </a:spcBef>
            </a:pPr>
            <a:r>
              <a:rPr lang="en-US" altLang="en-US" kern="0" dirty="0">
                <a:solidFill>
                  <a:srgbClr val="1D1D1F"/>
                </a:solidFill>
                <a:latin typeface="Calibri" charset="0"/>
                <a:ea typeface="Calibri" charset="0"/>
                <a:cs typeface="Calibri" charset="0"/>
              </a:rPr>
              <a:t>Create a chart that illustrates your selected strategies in the sequence you would have them presented in your class to help students make sense of the math.</a:t>
            </a:r>
          </a:p>
        </p:txBody>
      </p:sp>
      <p:sp>
        <p:nvSpPr>
          <p:cNvPr id="6" name="Title 5"/>
          <p:cNvSpPr>
            <a:spLocks noGrp="1"/>
          </p:cNvSpPr>
          <p:nvPr>
            <p:ph type="title"/>
          </p:nvPr>
        </p:nvSpPr>
        <p:spPr/>
        <p:txBody>
          <a:bodyPr/>
          <a:lstStyle/>
          <a:p>
            <a:r>
              <a:rPr lang="en-US" b="1" dirty="0"/>
              <a:t>Orchestrating productive mathematics discussions</a:t>
            </a:r>
          </a:p>
        </p:txBody>
      </p:sp>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4</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383380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49</a:t>
            </a:fld>
            <a:endParaRPr lang="en-US" dirty="0"/>
          </a:p>
        </p:txBody>
      </p:sp>
      <p:sp>
        <p:nvSpPr>
          <p:cNvPr id="7" name="Text Placeholder 6"/>
          <p:cNvSpPr>
            <a:spLocks noGrp="1"/>
          </p:cNvSpPr>
          <p:nvPr>
            <p:ph type="body" sz="quarter" idx="10"/>
          </p:nvPr>
        </p:nvSpPr>
        <p:spPr>
          <a:xfrm>
            <a:off x="404019" y="1049231"/>
            <a:ext cx="11383962" cy="4822825"/>
          </a:xfrm>
        </p:spPr>
        <p:txBody>
          <a:bodyPr/>
          <a:lstStyle/>
          <a:p>
            <a:pPr marL="0" lvl="0" indent="0">
              <a:spcBef>
                <a:spcPts val="1200"/>
              </a:spcBef>
              <a:buNone/>
            </a:pPr>
            <a:r>
              <a:rPr lang="en-US" dirty="0">
                <a:solidFill>
                  <a:srgbClr val="1D1D1F"/>
                </a:solidFill>
              </a:rPr>
              <a:t>Take a few minutes to reflect on the following questions:</a:t>
            </a:r>
          </a:p>
          <a:p>
            <a:pPr marL="457200" indent="-457200">
              <a:spcBef>
                <a:spcPts val="1200"/>
              </a:spcBef>
            </a:pPr>
            <a:r>
              <a:rPr lang="en-US" dirty="0">
                <a:solidFill>
                  <a:srgbClr val="1D1D1F"/>
                </a:solidFill>
              </a:rPr>
              <a:t>What strategy or approach did your group take in order to select specific student work samples for mathematical discourse?</a:t>
            </a:r>
          </a:p>
          <a:p>
            <a:pPr marL="457200" indent="-457200">
              <a:spcBef>
                <a:spcPts val="1200"/>
              </a:spcBef>
            </a:pPr>
            <a:r>
              <a:rPr lang="en-US" dirty="0">
                <a:solidFill>
                  <a:srgbClr val="1D1D1F"/>
                </a:solidFill>
              </a:rPr>
              <a:t>Did you select any work with incorrect or incomplete reasoning? How will you use this work to strengthen the learning of all students?</a:t>
            </a:r>
          </a:p>
          <a:p>
            <a:pPr marL="457200" indent="-457200">
              <a:spcBef>
                <a:spcPts val="1200"/>
              </a:spcBef>
            </a:pPr>
            <a:r>
              <a:rPr lang="en-US" dirty="0">
                <a:solidFill>
                  <a:srgbClr val="1D1D1F"/>
                </a:solidFill>
              </a:rPr>
              <a:t>Based on your experience in planning for mathematical discourse for this task, what strategies might you use to ensure that your classroom is a safe and positive learning environment for students? Why is such an environment important?</a:t>
            </a:r>
          </a:p>
          <a:p>
            <a:endParaRPr lang="en-US" dirty="0"/>
          </a:p>
        </p:txBody>
      </p:sp>
      <p:sp>
        <p:nvSpPr>
          <p:cNvPr id="4" name="Title 3"/>
          <p:cNvSpPr>
            <a:spLocks noGrp="1"/>
          </p:cNvSpPr>
          <p:nvPr>
            <p:ph type="title"/>
          </p:nvPr>
        </p:nvSpPr>
        <p:spPr/>
        <p:txBody>
          <a:bodyPr/>
          <a:lstStyle/>
          <a:p>
            <a:r>
              <a:rPr lang="en-US" b="1" dirty="0"/>
              <a:t>Orchestrating productive mathematics discussions</a:t>
            </a:r>
          </a:p>
        </p:txBody>
      </p:sp>
      <p:sp>
        <p:nvSpPr>
          <p:cNvPr id="9"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4</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488892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fade">
                                      <p:cBhvr>
                                        <p:cTn id="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2514600"/>
            <a:ext cx="12191999" cy="3684494"/>
          </a:xfrm>
        </p:spPr>
        <p:txBody>
          <a:bodyPr/>
          <a:lstStyle/>
          <a:p>
            <a:r>
              <a:rPr lang="en-US" sz="4800" b="1" dirty="0">
                <a:solidFill>
                  <a:schemeClr val="accent6">
                    <a:lumMod val="50000"/>
                  </a:schemeClr>
                </a:solidFill>
              </a:rPr>
              <a:t>Module 4</a:t>
            </a:r>
            <a:r>
              <a:rPr lang="en-US" sz="4800" dirty="0">
                <a:solidFill>
                  <a:schemeClr val="accent6">
                    <a:lumMod val="50000"/>
                  </a:schemeClr>
                </a:solidFill>
              </a:rPr>
              <a:t>: Number and Operations in </a:t>
            </a:r>
            <a:br>
              <a:rPr lang="en-US" sz="4800" dirty="0">
                <a:solidFill>
                  <a:schemeClr val="accent6">
                    <a:lumMod val="50000"/>
                  </a:schemeClr>
                </a:solidFill>
              </a:rPr>
            </a:br>
            <a:r>
              <a:rPr lang="en-US" sz="4800" dirty="0">
                <a:solidFill>
                  <a:schemeClr val="accent6">
                    <a:lumMod val="50000"/>
                  </a:schemeClr>
                </a:solidFill>
              </a:rPr>
              <a:t>Base Ten: Place Value and Fluency</a:t>
            </a:r>
            <a:br>
              <a:rPr lang="en-US" sz="4800" dirty="0">
                <a:solidFill>
                  <a:schemeClr val="accent6">
                    <a:lumMod val="50000"/>
                  </a:schemeClr>
                </a:solidFill>
              </a:rPr>
            </a:br>
            <a:r>
              <a:rPr lang="en-US" sz="4800" b="1" dirty="0">
                <a:solidFill>
                  <a:schemeClr val="accent6">
                    <a:lumMod val="50000"/>
                  </a:schemeClr>
                </a:solidFill>
              </a:rPr>
              <a:t>Session 1</a:t>
            </a:r>
            <a:r>
              <a:rPr lang="en-US" sz="4800" dirty="0">
                <a:solidFill>
                  <a:schemeClr val="accent6">
                    <a:lumMod val="50000"/>
                  </a:schemeClr>
                </a:solidFill>
              </a:rPr>
              <a:t>: Key Shifts in Action—Through an </a:t>
            </a:r>
            <a:br>
              <a:rPr lang="en-US" sz="4800" dirty="0">
                <a:solidFill>
                  <a:schemeClr val="accent6">
                    <a:lumMod val="50000"/>
                  </a:schemeClr>
                </a:solidFill>
              </a:rPr>
            </a:br>
            <a:r>
              <a:rPr lang="en-US" sz="4800" dirty="0">
                <a:solidFill>
                  <a:schemeClr val="accent6">
                    <a:lumMod val="50000"/>
                  </a:schemeClr>
                </a:solidFill>
              </a:rPr>
              <a:t>EngageNY Lesson </a:t>
            </a:r>
            <a:br>
              <a:rPr lang="en-US" sz="4800" dirty="0">
                <a:solidFill>
                  <a:schemeClr val="accent6">
                    <a:lumMod val="50000"/>
                  </a:schemeClr>
                </a:solidFill>
              </a:rPr>
            </a:br>
            <a:r>
              <a:rPr lang="en-US" sz="4800" dirty="0">
                <a:solidFill>
                  <a:schemeClr val="accent6">
                    <a:lumMod val="50000"/>
                  </a:schemeClr>
                </a:solidFill>
              </a:rPr>
              <a:t>Grades K–5</a:t>
            </a:r>
          </a:p>
        </p:txBody>
      </p:sp>
    </p:spTree>
    <p:extLst>
      <p:ext uri="{BB962C8B-B14F-4D97-AF65-F5344CB8AC3E}">
        <p14:creationId xmlns:p14="http://schemas.microsoft.com/office/powerpoint/2010/main" val="1577697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2649416"/>
            <a:ext cx="12191999" cy="3516922"/>
          </a:xfrm>
        </p:spPr>
        <p:txBody>
          <a:bodyPr/>
          <a:lstStyle/>
          <a:p>
            <a:r>
              <a:rPr lang="en-US" sz="4400" b="1" dirty="0">
                <a:solidFill>
                  <a:schemeClr val="accent6">
                    <a:lumMod val="50000"/>
                  </a:schemeClr>
                </a:solidFill>
              </a:rPr>
              <a:t>Module 4</a:t>
            </a:r>
            <a:r>
              <a:rPr lang="en-US" sz="4400" dirty="0">
                <a:solidFill>
                  <a:schemeClr val="accent6">
                    <a:lumMod val="50000"/>
                  </a:schemeClr>
                </a:solidFill>
              </a:rPr>
              <a:t>: Number and Operations in </a:t>
            </a:r>
            <a:br>
              <a:rPr lang="en-US" sz="4400" dirty="0">
                <a:solidFill>
                  <a:schemeClr val="accent6">
                    <a:lumMod val="50000"/>
                  </a:schemeClr>
                </a:solidFill>
              </a:rPr>
            </a:br>
            <a:r>
              <a:rPr lang="en-US" sz="4400" dirty="0">
                <a:solidFill>
                  <a:schemeClr val="accent6">
                    <a:lumMod val="50000"/>
                  </a:schemeClr>
                </a:solidFill>
              </a:rPr>
              <a:t>Base Ten: Place Value and Fluency</a:t>
            </a:r>
            <a:br>
              <a:rPr lang="en-US" sz="4400" dirty="0">
                <a:solidFill>
                  <a:schemeClr val="accent6">
                    <a:lumMod val="50000"/>
                  </a:schemeClr>
                </a:solidFill>
              </a:rPr>
            </a:br>
            <a:r>
              <a:rPr lang="en-US" sz="4400" b="1" dirty="0">
                <a:solidFill>
                  <a:schemeClr val="accent6">
                    <a:lumMod val="50000"/>
                  </a:schemeClr>
                </a:solidFill>
              </a:rPr>
              <a:t>Session 5</a:t>
            </a:r>
            <a:r>
              <a:rPr lang="en-US" sz="4400" dirty="0">
                <a:solidFill>
                  <a:schemeClr val="accent6">
                    <a:lumMod val="50000"/>
                  </a:schemeClr>
                </a:solidFill>
              </a:rPr>
              <a:t>: Purposeful Planning of the </a:t>
            </a:r>
            <a:br>
              <a:rPr lang="en-US" sz="4400" dirty="0">
                <a:solidFill>
                  <a:schemeClr val="accent6">
                    <a:lumMod val="50000"/>
                  </a:schemeClr>
                </a:solidFill>
              </a:rPr>
            </a:br>
            <a:r>
              <a:rPr lang="en-US" sz="4400" dirty="0">
                <a:solidFill>
                  <a:schemeClr val="accent6">
                    <a:lumMod val="50000"/>
                  </a:schemeClr>
                </a:solidFill>
              </a:rPr>
              <a:t>EngageNY Curriculum </a:t>
            </a:r>
            <a:br>
              <a:rPr lang="en-US" sz="4400" dirty="0">
                <a:solidFill>
                  <a:schemeClr val="accent6">
                    <a:lumMod val="50000"/>
                  </a:schemeClr>
                </a:solidFill>
              </a:rPr>
            </a:br>
            <a:br>
              <a:rPr lang="en-US" sz="4400" dirty="0">
                <a:solidFill>
                  <a:schemeClr val="accent6">
                    <a:lumMod val="50000"/>
                  </a:schemeClr>
                </a:solidFill>
              </a:rPr>
            </a:br>
            <a:r>
              <a:rPr lang="en-US" sz="4400" dirty="0">
                <a:solidFill>
                  <a:schemeClr val="accent6">
                    <a:lumMod val="50000"/>
                  </a:schemeClr>
                </a:solidFill>
              </a:rPr>
              <a:t>Grades K–5</a:t>
            </a:r>
          </a:p>
        </p:txBody>
      </p:sp>
    </p:spTree>
    <p:extLst>
      <p:ext uri="{BB962C8B-B14F-4D97-AF65-F5344CB8AC3E}">
        <p14:creationId xmlns:p14="http://schemas.microsoft.com/office/powerpoint/2010/main" val="1712288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en-US" dirty="0"/>
            </a:br>
            <a:r>
              <a:rPr lang="en-US" b="1" dirty="0"/>
              <a:t>Tool that promotes effective collaborative planning: </a:t>
            </a:r>
            <a:br>
              <a:rPr lang="en-US" b="1" dirty="0"/>
            </a:br>
            <a:br>
              <a:rPr lang="en-US" b="1" dirty="0"/>
            </a:br>
            <a:r>
              <a:rPr lang="en-US" b="1" i="1" dirty="0"/>
              <a:t>The Planning Guide</a:t>
            </a:r>
          </a:p>
        </p:txBody>
      </p:sp>
      <p:sp>
        <p:nvSpPr>
          <p:cNvPr id="4" name="Slide Number Placeholder 3"/>
          <p:cNvSpPr>
            <a:spLocks noGrp="1"/>
          </p:cNvSpPr>
          <p:nvPr>
            <p:ph type="sldNum" sz="quarter" idx="4"/>
          </p:nvPr>
        </p:nvSpPr>
        <p:spPr/>
        <p:txBody>
          <a:bodyPr/>
          <a:lstStyle/>
          <a:p>
            <a:fld id="{4080289E-A2FF-0941-931A-EE1328331F47}" type="slidenum">
              <a:rPr lang="en-US" smtClean="0"/>
              <a:pPr/>
              <a:t>51</a:t>
            </a:fld>
            <a:endParaRPr lang="en-US" dirty="0"/>
          </a:p>
        </p:txBody>
      </p:sp>
      <p:pic>
        <p:nvPicPr>
          <p:cNvPr id="5" name="Picture 4">
            <a:extLst>
              <a:ext uri="{FF2B5EF4-FFF2-40B4-BE49-F238E27FC236}">
                <a16:creationId xmlns:a16="http://schemas.microsoft.com/office/drawing/2014/main" id="{0F4833CC-BEA2-D84A-89FD-EC133353D9F2}"/>
              </a:ext>
            </a:extLst>
          </p:cNvPr>
          <p:cNvPicPr>
            <a:picLocks noChangeAspect="1"/>
          </p:cNvPicPr>
          <p:nvPr/>
        </p:nvPicPr>
        <p:blipFill>
          <a:blip r:embed="rId3"/>
          <a:stretch>
            <a:fillRect/>
          </a:stretch>
        </p:blipFill>
        <p:spPr>
          <a:xfrm>
            <a:off x="7622008" y="937846"/>
            <a:ext cx="3938976" cy="5141656"/>
          </a:xfrm>
          <a:prstGeom prst="rect">
            <a:avLst/>
          </a:prstGeom>
          <a:ln>
            <a:solidFill>
              <a:srgbClr val="000000"/>
            </a:solidFill>
          </a:ln>
        </p:spPr>
      </p:pic>
      <p:pic>
        <p:nvPicPr>
          <p:cNvPr id="9" name="Picture 8">
            <a:extLst>
              <a:ext uri="{FF2B5EF4-FFF2-40B4-BE49-F238E27FC236}">
                <a16:creationId xmlns:a16="http://schemas.microsoft.com/office/drawing/2014/main" id="{32177A20-E672-AC48-8D04-09778DC17B65}"/>
              </a:ext>
            </a:extLst>
          </p:cNvPr>
          <p:cNvPicPr>
            <a:picLocks noChangeAspect="1"/>
          </p:cNvPicPr>
          <p:nvPr/>
        </p:nvPicPr>
        <p:blipFill>
          <a:blip r:embed="rId4"/>
          <a:stretch>
            <a:fillRect/>
          </a:stretch>
        </p:blipFill>
        <p:spPr>
          <a:xfrm rot="20492593">
            <a:off x="4070577" y="840365"/>
            <a:ext cx="4078637" cy="5323959"/>
          </a:xfrm>
          <a:prstGeom prst="rect">
            <a:avLst/>
          </a:prstGeom>
          <a:noFill/>
          <a:ln>
            <a:solidFill>
              <a:srgbClr val="000000"/>
            </a:solidFill>
          </a:ln>
        </p:spPr>
      </p:pic>
    </p:spTree>
    <p:extLst>
      <p:ext uri="{BB962C8B-B14F-4D97-AF65-F5344CB8AC3E}">
        <p14:creationId xmlns:p14="http://schemas.microsoft.com/office/powerpoint/2010/main" val="43255067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Collaborative planning conversation</a:t>
            </a:r>
          </a:p>
        </p:txBody>
      </p:sp>
      <p:sp>
        <p:nvSpPr>
          <p:cNvPr id="3" name="Slide Number Placeholder 2"/>
          <p:cNvSpPr>
            <a:spLocks noGrp="1"/>
          </p:cNvSpPr>
          <p:nvPr>
            <p:ph type="sldNum" sz="quarter" idx="4"/>
          </p:nvPr>
        </p:nvSpPr>
        <p:spPr/>
        <p:txBody>
          <a:bodyPr/>
          <a:lstStyle/>
          <a:p>
            <a:fld id="{4080289E-A2FF-0941-931A-EE1328331F47}" type="slidenum">
              <a:rPr lang="en-US" smtClean="0"/>
              <a:pPr/>
              <a:t>52</a:t>
            </a:fld>
            <a:endParaRPr lang="en-US" dirty="0"/>
          </a:p>
        </p:txBody>
      </p:sp>
      <p:sp>
        <p:nvSpPr>
          <p:cNvPr id="4" name="Text Placeholder 3"/>
          <p:cNvSpPr>
            <a:spLocks noGrp="1"/>
          </p:cNvSpPr>
          <p:nvPr>
            <p:ph type="body" sz="quarter" idx="10"/>
          </p:nvPr>
        </p:nvSpPr>
        <p:spPr>
          <a:xfrm>
            <a:off x="243521" y="1033260"/>
            <a:ext cx="6847090" cy="4822825"/>
          </a:xfrm>
        </p:spPr>
        <p:txBody>
          <a:bodyPr numCol="1"/>
          <a:lstStyle/>
          <a:p>
            <a:pPr marL="0" indent="0">
              <a:buNone/>
            </a:pPr>
            <a:r>
              <a:rPr lang="en-US" dirty="0">
                <a:solidFill>
                  <a:srgbClr val="1D1D1F"/>
                </a:solidFill>
              </a:rPr>
              <a:t>Focus standards: Build conceptual understanding of the base-ten system and its structure</a:t>
            </a:r>
          </a:p>
          <a:p>
            <a:r>
              <a:rPr lang="en-US" dirty="0">
                <a:solidFill>
                  <a:srgbClr val="1D1D1F"/>
                </a:solidFill>
              </a:rPr>
              <a:t>Kindergarten: K.NBT.A.1</a:t>
            </a:r>
          </a:p>
          <a:p>
            <a:pPr>
              <a:lnSpc>
                <a:spcPct val="100000"/>
              </a:lnSpc>
            </a:pPr>
            <a:r>
              <a:rPr lang="en-US" dirty="0">
                <a:solidFill>
                  <a:srgbClr val="1D1D1F"/>
                </a:solidFill>
              </a:rPr>
              <a:t>Grade 1: 1.NBT.B.2</a:t>
            </a:r>
          </a:p>
          <a:p>
            <a:pPr>
              <a:lnSpc>
                <a:spcPct val="100000"/>
              </a:lnSpc>
            </a:pPr>
            <a:r>
              <a:rPr lang="en-US" dirty="0">
                <a:solidFill>
                  <a:srgbClr val="1D1D1F"/>
                </a:solidFill>
              </a:rPr>
              <a:t>Grade 2: 2.NBT.A.1, 2.NBT.A.3 </a:t>
            </a:r>
          </a:p>
          <a:p>
            <a:pPr>
              <a:lnSpc>
                <a:spcPct val="100000"/>
              </a:lnSpc>
            </a:pPr>
            <a:r>
              <a:rPr lang="en-US" dirty="0">
                <a:solidFill>
                  <a:srgbClr val="1D1D1F"/>
                </a:solidFill>
              </a:rPr>
              <a:t>Grade 3: 3.NBT.A.3</a:t>
            </a:r>
          </a:p>
          <a:p>
            <a:pPr>
              <a:lnSpc>
                <a:spcPct val="100000"/>
              </a:lnSpc>
            </a:pPr>
            <a:r>
              <a:rPr lang="en-US" dirty="0">
                <a:solidFill>
                  <a:srgbClr val="1D1D1F"/>
                </a:solidFill>
              </a:rPr>
              <a:t>Grade 4: 4.NBT.A.1, 4.NBT.A.2</a:t>
            </a:r>
          </a:p>
          <a:p>
            <a:pPr>
              <a:lnSpc>
                <a:spcPct val="100000"/>
              </a:lnSpc>
            </a:pPr>
            <a:r>
              <a:rPr lang="en-US" dirty="0">
                <a:solidFill>
                  <a:srgbClr val="1D1D1F"/>
                </a:solidFill>
              </a:rPr>
              <a:t>Grade 5: 5.NBT.A.1, 5.NBT.A.2, 5.NBT.A.3a</a:t>
            </a:r>
          </a:p>
          <a:p>
            <a:pPr marL="0" indent="0">
              <a:buNone/>
            </a:pPr>
            <a:endParaRPr lang="en-US" dirty="0"/>
          </a:p>
        </p:txBody>
      </p:sp>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5</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pic>
        <p:nvPicPr>
          <p:cNvPr id="9" name="Picture 8">
            <a:extLst>
              <a:ext uri="{FF2B5EF4-FFF2-40B4-BE49-F238E27FC236}">
                <a16:creationId xmlns:a16="http://schemas.microsoft.com/office/drawing/2014/main" id="{CDEE1AB5-C3DD-3B48-98CC-F43CA5C0465C}"/>
              </a:ext>
            </a:extLst>
          </p:cNvPr>
          <p:cNvPicPr>
            <a:picLocks noChangeAspect="1"/>
          </p:cNvPicPr>
          <p:nvPr/>
        </p:nvPicPr>
        <p:blipFill>
          <a:blip r:embed="rId3"/>
          <a:stretch>
            <a:fillRect/>
          </a:stretch>
        </p:blipFill>
        <p:spPr>
          <a:xfrm>
            <a:off x="7337368" y="804095"/>
            <a:ext cx="4078637" cy="5323959"/>
          </a:xfrm>
          <a:prstGeom prst="rect">
            <a:avLst/>
          </a:prstGeom>
          <a:noFill/>
          <a:ln>
            <a:solidFill>
              <a:srgbClr val="000000"/>
            </a:solidFill>
          </a:ln>
        </p:spPr>
      </p:pic>
    </p:spTree>
    <p:extLst>
      <p:ext uri="{BB962C8B-B14F-4D97-AF65-F5344CB8AC3E}">
        <p14:creationId xmlns:p14="http://schemas.microsoft.com/office/powerpoint/2010/main" val="1746306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53</a:t>
            </a:fld>
            <a:endParaRPr lang="en-US" dirty="0"/>
          </a:p>
        </p:txBody>
      </p:sp>
      <p:sp>
        <p:nvSpPr>
          <p:cNvPr id="3" name="Text Placeholder 2"/>
          <p:cNvSpPr>
            <a:spLocks noGrp="1"/>
          </p:cNvSpPr>
          <p:nvPr>
            <p:ph type="body" sz="quarter" idx="10"/>
          </p:nvPr>
        </p:nvSpPr>
        <p:spPr>
          <a:xfrm>
            <a:off x="398464" y="1193800"/>
            <a:ext cx="6419432" cy="4822825"/>
          </a:xfrm>
        </p:spPr>
        <p:txBody>
          <a:bodyPr/>
          <a:lstStyle/>
          <a:p>
            <a:r>
              <a:rPr lang="en-US" sz="3600" b="1" i="1" dirty="0">
                <a:solidFill>
                  <a:srgbClr val="1D1D1F"/>
                </a:solidFill>
              </a:rPr>
              <a:t>Purpose:</a:t>
            </a:r>
            <a:r>
              <a:rPr lang="en-US" sz="3600" dirty="0">
                <a:solidFill>
                  <a:srgbClr val="1D1D1F"/>
                </a:solidFill>
              </a:rPr>
              <a:t> Participants will collaboratively deepen their understanding of what students should know and be able to do based on the </a:t>
            </a:r>
            <a:r>
              <a:rPr lang="en-US" sz="3600" i="1" dirty="0">
                <a:solidFill>
                  <a:srgbClr val="1D1D1F"/>
                </a:solidFill>
              </a:rPr>
              <a:t>Louisiana Student Standards for Mathematics</a:t>
            </a:r>
            <a:r>
              <a:rPr lang="en-US" sz="3600" dirty="0">
                <a:solidFill>
                  <a:srgbClr val="1D1D1F"/>
                </a:solidFill>
              </a:rPr>
              <a:t>.</a:t>
            </a:r>
          </a:p>
          <a:p>
            <a:endParaRPr lang="en-US" sz="3600" b="1" i="1" dirty="0">
              <a:solidFill>
                <a:srgbClr val="1D1D1F"/>
              </a:solidFill>
            </a:endParaRPr>
          </a:p>
          <a:p>
            <a:r>
              <a:rPr lang="en-US" sz="3600" b="1" i="1" dirty="0">
                <a:solidFill>
                  <a:srgbClr val="1D1D1F"/>
                </a:solidFill>
              </a:rPr>
              <a:t>Time estimate:</a:t>
            </a:r>
            <a:r>
              <a:rPr lang="en-US" sz="3600" dirty="0">
                <a:solidFill>
                  <a:srgbClr val="1D1D1F"/>
                </a:solidFill>
              </a:rPr>
              <a:t> 10 to 15 minutes</a:t>
            </a:r>
          </a:p>
          <a:p>
            <a:endParaRPr lang="en-US" dirty="0"/>
          </a:p>
        </p:txBody>
      </p:sp>
      <p:sp>
        <p:nvSpPr>
          <p:cNvPr id="4" name="Title 3"/>
          <p:cNvSpPr>
            <a:spLocks noGrp="1"/>
          </p:cNvSpPr>
          <p:nvPr>
            <p:ph type="title"/>
          </p:nvPr>
        </p:nvSpPr>
        <p:spPr/>
        <p:txBody>
          <a:bodyPr/>
          <a:lstStyle/>
          <a:p>
            <a:r>
              <a:rPr lang="en-US" b="1" dirty="0"/>
              <a:t>Foundational study of the standards</a:t>
            </a:r>
          </a:p>
        </p:txBody>
      </p:sp>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5</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pic>
        <p:nvPicPr>
          <p:cNvPr id="7" name="Picture 6">
            <a:extLst>
              <a:ext uri="{FF2B5EF4-FFF2-40B4-BE49-F238E27FC236}">
                <a16:creationId xmlns:a16="http://schemas.microsoft.com/office/drawing/2014/main" id="{3E6F7260-73E0-A44A-8288-671EBB0F85F3}"/>
              </a:ext>
            </a:extLst>
          </p:cNvPr>
          <p:cNvPicPr>
            <a:picLocks noChangeAspect="1"/>
          </p:cNvPicPr>
          <p:nvPr/>
        </p:nvPicPr>
        <p:blipFill>
          <a:blip r:embed="rId3"/>
          <a:stretch>
            <a:fillRect/>
          </a:stretch>
        </p:blipFill>
        <p:spPr>
          <a:xfrm rot="1064225">
            <a:off x="7227859" y="964627"/>
            <a:ext cx="3938976" cy="5141656"/>
          </a:xfrm>
          <a:prstGeom prst="rect">
            <a:avLst/>
          </a:prstGeom>
          <a:ln>
            <a:solidFill>
              <a:srgbClr val="000000"/>
            </a:solidFill>
          </a:ln>
        </p:spPr>
      </p:pic>
    </p:spTree>
    <p:extLst>
      <p:ext uri="{BB962C8B-B14F-4D97-AF65-F5344CB8AC3E}">
        <p14:creationId xmlns:p14="http://schemas.microsoft.com/office/powerpoint/2010/main" val="126822913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54</a:t>
            </a:fld>
            <a:endParaRPr lang="en-US" dirty="0"/>
          </a:p>
        </p:txBody>
      </p:sp>
      <p:sp>
        <p:nvSpPr>
          <p:cNvPr id="3" name="Text Placeholder 2"/>
          <p:cNvSpPr>
            <a:spLocks noGrp="1"/>
          </p:cNvSpPr>
          <p:nvPr>
            <p:ph type="body" sz="quarter" idx="10"/>
          </p:nvPr>
        </p:nvSpPr>
        <p:spPr>
          <a:xfrm>
            <a:off x="323061" y="1017512"/>
            <a:ext cx="6534939" cy="4822825"/>
          </a:xfrm>
        </p:spPr>
        <p:txBody>
          <a:bodyPr/>
          <a:lstStyle/>
          <a:p>
            <a:r>
              <a:rPr lang="en-US" sz="3600" b="1" i="1" dirty="0">
                <a:solidFill>
                  <a:srgbClr val="1D1D1F"/>
                </a:solidFill>
              </a:rPr>
              <a:t>Purpose:</a:t>
            </a:r>
            <a:r>
              <a:rPr lang="en-US" sz="3600" dirty="0">
                <a:solidFill>
                  <a:srgbClr val="1D1D1F"/>
                </a:solidFill>
              </a:rPr>
              <a:t> Participants will connect their understanding of the standards to EngageNY resource materials so they can make instructional decisions that best meet the intent of the standards and the needs of all students.</a:t>
            </a:r>
            <a:endParaRPr lang="en-US" b="1" i="1" dirty="0">
              <a:solidFill>
                <a:srgbClr val="1D1D1F"/>
              </a:solidFill>
            </a:endParaRPr>
          </a:p>
          <a:p>
            <a:r>
              <a:rPr lang="en-US" sz="3600" b="1" i="1" dirty="0">
                <a:solidFill>
                  <a:srgbClr val="1D1D1F"/>
                </a:solidFill>
              </a:rPr>
              <a:t>Time estimate:</a:t>
            </a:r>
            <a:r>
              <a:rPr lang="en-US" sz="3600" dirty="0">
                <a:solidFill>
                  <a:srgbClr val="1D1D1F"/>
                </a:solidFill>
              </a:rPr>
              <a:t> 20 to 30 minutes</a:t>
            </a:r>
          </a:p>
          <a:p>
            <a:endParaRPr lang="en-US" dirty="0"/>
          </a:p>
        </p:txBody>
      </p:sp>
      <p:sp>
        <p:nvSpPr>
          <p:cNvPr id="4" name="Title 3"/>
          <p:cNvSpPr>
            <a:spLocks noGrp="1"/>
          </p:cNvSpPr>
          <p:nvPr>
            <p:ph type="title"/>
          </p:nvPr>
        </p:nvSpPr>
        <p:spPr/>
        <p:txBody>
          <a:bodyPr/>
          <a:lstStyle/>
          <a:p>
            <a:r>
              <a:rPr lang="en-US" b="1" dirty="0"/>
              <a:t>Bridge to lesson planning</a:t>
            </a:r>
          </a:p>
        </p:txBody>
      </p:sp>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5</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pic>
        <p:nvPicPr>
          <p:cNvPr id="7" name="Picture 6">
            <a:extLst>
              <a:ext uri="{FF2B5EF4-FFF2-40B4-BE49-F238E27FC236}">
                <a16:creationId xmlns:a16="http://schemas.microsoft.com/office/drawing/2014/main" id="{C4F84804-C62D-0E4E-85B6-3B3157D4164F}"/>
              </a:ext>
            </a:extLst>
          </p:cNvPr>
          <p:cNvPicPr>
            <a:picLocks noChangeAspect="1"/>
          </p:cNvPicPr>
          <p:nvPr/>
        </p:nvPicPr>
        <p:blipFill>
          <a:blip r:embed="rId3"/>
          <a:stretch>
            <a:fillRect/>
          </a:stretch>
        </p:blipFill>
        <p:spPr>
          <a:xfrm rot="1543029">
            <a:off x="7624160" y="904864"/>
            <a:ext cx="3439463" cy="4439145"/>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051825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55</a:t>
            </a:fld>
            <a:endParaRPr lang="en-US" dirty="0"/>
          </a:p>
        </p:txBody>
      </p:sp>
      <p:sp>
        <p:nvSpPr>
          <p:cNvPr id="3" name="Text Placeholder 2"/>
          <p:cNvSpPr>
            <a:spLocks noGrp="1"/>
          </p:cNvSpPr>
          <p:nvPr>
            <p:ph type="body" sz="quarter" idx="10"/>
          </p:nvPr>
        </p:nvSpPr>
        <p:spPr>
          <a:xfrm>
            <a:off x="398463" y="1193801"/>
            <a:ext cx="7498696" cy="4738648"/>
          </a:xfrm>
        </p:spPr>
        <p:txBody>
          <a:bodyPr/>
          <a:lstStyle/>
          <a:p>
            <a:pPr marL="0" indent="0">
              <a:buNone/>
            </a:pPr>
            <a:r>
              <a:rPr lang="en-US" sz="3600" b="1" dirty="0">
                <a:solidFill>
                  <a:srgbClr val="1D1D1F"/>
                </a:solidFill>
              </a:rPr>
              <a:t>Work with your grade-level group to </a:t>
            </a:r>
            <a:r>
              <a:rPr lang="mr-IN" sz="3600" b="1" dirty="0">
                <a:solidFill>
                  <a:srgbClr val="1D1D1F"/>
                </a:solidFill>
              </a:rPr>
              <a:t>…</a:t>
            </a:r>
            <a:endParaRPr lang="en-US" sz="3600" dirty="0">
              <a:solidFill>
                <a:srgbClr val="1D1D1F"/>
              </a:solidFill>
            </a:endParaRPr>
          </a:p>
          <a:p>
            <a:pPr lvl="0"/>
            <a:r>
              <a:rPr lang="en-US" sz="3600" dirty="0">
                <a:solidFill>
                  <a:srgbClr val="1D1D1F"/>
                </a:solidFill>
              </a:rPr>
              <a:t>Study your grade level’s focus standards using the </a:t>
            </a:r>
            <a:r>
              <a:rPr lang="en-US" sz="3600" b="1" dirty="0">
                <a:solidFill>
                  <a:srgbClr val="1D1D1F"/>
                </a:solidFill>
              </a:rPr>
              <a:t>Foundational study of the standards</a:t>
            </a:r>
            <a:r>
              <a:rPr lang="en-US" sz="3600" dirty="0">
                <a:solidFill>
                  <a:srgbClr val="1D1D1F"/>
                </a:solidFill>
              </a:rPr>
              <a:t> (15 minutes).</a:t>
            </a:r>
          </a:p>
          <a:p>
            <a:pPr lvl="0"/>
            <a:r>
              <a:rPr lang="en-US" sz="3600" dirty="0">
                <a:solidFill>
                  <a:srgbClr val="1D1D1F"/>
                </a:solidFill>
              </a:rPr>
              <a:t>Connect your standards conversation to an EngageNY lesson and discuss instructional decisions regarding that lesson using the </a:t>
            </a:r>
            <a:r>
              <a:rPr lang="en-US" sz="3600" b="1" dirty="0">
                <a:solidFill>
                  <a:srgbClr val="1D1D1F"/>
                </a:solidFill>
              </a:rPr>
              <a:t>Bridge to lesson planning</a:t>
            </a:r>
            <a:r>
              <a:rPr lang="en-US" sz="3600" dirty="0">
                <a:solidFill>
                  <a:srgbClr val="1D1D1F"/>
                </a:solidFill>
              </a:rPr>
              <a:t> (30 minutes).</a:t>
            </a:r>
          </a:p>
        </p:txBody>
      </p:sp>
      <p:sp>
        <p:nvSpPr>
          <p:cNvPr id="4" name="Title 3"/>
          <p:cNvSpPr>
            <a:spLocks noGrp="1"/>
          </p:cNvSpPr>
          <p:nvPr>
            <p:ph type="title"/>
          </p:nvPr>
        </p:nvSpPr>
        <p:spPr/>
        <p:txBody>
          <a:bodyPr/>
          <a:lstStyle/>
          <a:p>
            <a:r>
              <a:rPr lang="en-US" b="1" dirty="0"/>
              <a:t>Collaborative planning</a:t>
            </a:r>
          </a:p>
        </p:txBody>
      </p:sp>
      <p:pic>
        <p:nvPicPr>
          <p:cNvPr id="7" name="Picture Placeholder 7"/>
          <p:cNvPicPr>
            <a:picLocks noChangeAspect="1"/>
          </p:cNvPicPr>
          <p:nvPr/>
        </p:nvPicPr>
        <p:blipFill>
          <a:blip r:embed="rId3"/>
          <a:srcRect l="9532" r="9532"/>
          <a:stretch>
            <a:fillRect/>
          </a:stretch>
        </p:blipFill>
        <p:spPr>
          <a:xfrm>
            <a:off x="8190247" y="2017012"/>
            <a:ext cx="3036888" cy="3036888"/>
          </a:xfrm>
          <a:prstGeom prst="ellipse">
            <a:avLst/>
          </a:prstGeom>
          <a:ln w="133350">
            <a:solidFill>
              <a:schemeClr val="tx1"/>
            </a:solidFill>
          </a:ln>
        </p:spPr>
      </p:pic>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5</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
        <p:nvSpPr>
          <p:cNvPr id="9" name="TextBox 8"/>
          <p:cNvSpPr txBox="1"/>
          <p:nvPr/>
        </p:nvSpPr>
        <p:spPr>
          <a:xfrm>
            <a:off x="11552663" y="624593"/>
            <a:ext cx="346249" cy="5330716"/>
          </a:xfrm>
          <a:prstGeom prst="rect">
            <a:avLst/>
          </a:prstGeom>
          <a:noFill/>
        </p:spPr>
        <p:txBody>
          <a:bodyPr vert="vert270" wrap="square" rtlCol="0">
            <a:spAutoFit/>
          </a:bodyPr>
          <a:lstStyle/>
          <a:p>
            <a:pPr algn="ctr"/>
            <a:r>
              <a:rPr lang="en-US" sz="1050" dirty="0">
                <a:solidFill>
                  <a:schemeClr val="accent6">
                    <a:lumMod val="50000"/>
                  </a:schemeClr>
                </a:solidFill>
                <a:latin typeface="Arial"/>
                <a:cs typeface="Arial"/>
              </a:rPr>
              <a:t>Image credit: Creatas Images / Creatas / Thinkstock | Item number: 80621060</a:t>
            </a:r>
          </a:p>
        </p:txBody>
      </p:sp>
    </p:spTree>
    <p:extLst>
      <p:ext uri="{BB962C8B-B14F-4D97-AF65-F5344CB8AC3E}">
        <p14:creationId xmlns:p14="http://schemas.microsoft.com/office/powerpoint/2010/main" val="1887722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56</a:t>
            </a:fld>
            <a:endParaRPr lang="en-US" dirty="0"/>
          </a:p>
        </p:txBody>
      </p:sp>
      <p:sp>
        <p:nvSpPr>
          <p:cNvPr id="6" name="Title 5"/>
          <p:cNvSpPr>
            <a:spLocks noGrp="1"/>
          </p:cNvSpPr>
          <p:nvPr>
            <p:ph type="title"/>
          </p:nvPr>
        </p:nvSpPr>
        <p:spPr/>
        <p:txBody>
          <a:bodyPr/>
          <a:lstStyle/>
          <a:p>
            <a:r>
              <a:rPr lang="en-US" b="1" dirty="0"/>
              <a:t>Reflecting on purposeful planning</a:t>
            </a:r>
          </a:p>
        </p:txBody>
      </p:sp>
      <p:graphicFrame>
        <p:nvGraphicFramePr>
          <p:cNvPr id="9" name="Diagram 8"/>
          <p:cNvGraphicFramePr/>
          <p:nvPr>
            <p:extLst>
              <p:ext uri="{D42A27DB-BD31-4B8C-83A1-F6EECF244321}">
                <p14:modId xmlns:p14="http://schemas.microsoft.com/office/powerpoint/2010/main" val="4941442"/>
              </p:ext>
            </p:extLst>
          </p:nvPr>
        </p:nvGraphicFramePr>
        <p:xfrm>
          <a:off x="640080" y="896113"/>
          <a:ext cx="10881360" cy="50474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5</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74371787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b="1" dirty="0">
                <a:solidFill>
                  <a:schemeClr val="accent6">
                    <a:lumMod val="50000"/>
                  </a:schemeClr>
                </a:solidFill>
              </a:rPr>
              <a:t>Module 4</a:t>
            </a:r>
            <a:r>
              <a:rPr lang="en-US" sz="4400" dirty="0">
                <a:solidFill>
                  <a:schemeClr val="accent6">
                    <a:lumMod val="50000"/>
                  </a:schemeClr>
                </a:solidFill>
              </a:rPr>
              <a:t>: Number and Operations in </a:t>
            </a:r>
            <a:br>
              <a:rPr lang="en-US" sz="4400" dirty="0">
                <a:solidFill>
                  <a:schemeClr val="accent6">
                    <a:lumMod val="50000"/>
                  </a:schemeClr>
                </a:solidFill>
              </a:rPr>
            </a:br>
            <a:r>
              <a:rPr lang="en-US" sz="4400" dirty="0">
                <a:solidFill>
                  <a:schemeClr val="accent6">
                    <a:lumMod val="50000"/>
                  </a:schemeClr>
                </a:solidFill>
              </a:rPr>
              <a:t>Base Ten: Place Value and Fluency</a:t>
            </a:r>
            <a:br>
              <a:rPr lang="en-US" sz="4400" dirty="0">
                <a:solidFill>
                  <a:schemeClr val="accent6">
                    <a:lumMod val="50000"/>
                  </a:schemeClr>
                </a:solidFill>
              </a:rPr>
            </a:br>
            <a:r>
              <a:rPr lang="en-US" sz="4400" b="1" dirty="0">
                <a:solidFill>
                  <a:schemeClr val="accent6">
                    <a:lumMod val="50000"/>
                  </a:schemeClr>
                </a:solidFill>
              </a:rPr>
              <a:t>Session 6</a:t>
            </a:r>
            <a:r>
              <a:rPr lang="en-US" sz="4400" dirty="0">
                <a:solidFill>
                  <a:schemeClr val="accent6">
                    <a:lumMod val="50000"/>
                  </a:schemeClr>
                </a:solidFill>
              </a:rPr>
              <a:t>: Productive Classroom Culture</a:t>
            </a:r>
            <a:br>
              <a:rPr lang="en-US" sz="4400" dirty="0">
                <a:solidFill>
                  <a:schemeClr val="accent6">
                    <a:lumMod val="50000"/>
                  </a:schemeClr>
                </a:solidFill>
              </a:rPr>
            </a:br>
            <a:br>
              <a:rPr lang="en-US" sz="4400" dirty="0">
                <a:solidFill>
                  <a:schemeClr val="accent6">
                    <a:lumMod val="50000"/>
                  </a:schemeClr>
                </a:solidFill>
              </a:rPr>
            </a:br>
            <a:r>
              <a:rPr lang="en-US" sz="4400" dirty="0">
                <a:solidFill>
                  <a:schemeClr val="accent6">
                    <a:lumMod val="50000"/>
                  </a:schemeClr>
                </a:solidFill>
              </a:rPr>
              <a:t>Grades K–5</a:t>
            </a:r>
          </a:p>
        </p:txBody>
      </p:sp>
    </p:spTree>
    <p:extLst>
      <p:ext uri="{BB962C8B-B14F-4D97-AF65-F5344CB8AC3E}">
        <p14:creationId xmlns:p14="http://schemas.microsoft.com/office/powerpoint/2010/main" val="109331228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545540" y="552789"/>
            <a:ext cx="11081288" cy="5640643"/>
          </a:xfrm>
          <a:prstGeom prst="rect">
            <a:avLst/>
          </a:prstGeom>
          <a:noFill/>
          <a:ln>
            <a:noFill/>
          </a:ln>
        </p:spPr>
        <p:txBody>
          <a:bodyPr wrap="square" lIns="91425" tIns="91425" rIns="91425" bIns="91425" anchor="ctr" anchorCtr="0"/>
          <a:lstStyle>
            <a:defPPr marR="0" lvl="0" algn="l" rtl="0">
              <a:lnSpc>
                <a:spcPct val="100000"/>
              </a:lnSpc>
              <a:spcBef>
                <a:spcPts val="0"/>
              </a:spcBef>
              <a:spcAft>
                <a:spcPts val="0"/>
              </a:spcAft>
            </a:defPPr>
            <a:lvl1pPr marL="0" marR="0" lvl="0" indent="0" algn="ctr" rtl="0">
              <a:lnSpc>
                <a:spcPct val="90000"/>
              </a:lnSpc>
              <a:spcBef>
                <a:spcPts val="0"/>
              </a:spcBef>
              <a:spcAft>
                <a:spcPts val="0"/>
              </a:spcAft>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pPr algn="l"/>
            <a:r>
              <a:rPr lang="en-US" sz="4800" dirty="0">
                <a:solidFill>
                  <a:schemeClr val="accent6">
                    <a:lumMod val="50000"/>
                  </a:schemeClr>
                </a:solidFill>
              </a:rPr>
              <a:t>Consider a time when you struggled to learn something new in either a personal situation or a professional situation. </a:t>
            </a:r>
          </a:p>
          <a:p>
            <a:pPr algn="l"/>
            <a:endParaRPr lang="en-US" sz="4800" dirty="0">
              <a:solidFill>
                <a:schemeClr val="accent6">
                  <a:lumMod val="50000"/>
                </a:schemeClr>
              </a:solidFill>
            </a:endParaRPr>
          </a:p>
          <a:p>
            <a:pPr marL="685800" indent="-685800" algn="l">
              <a:buFont typeface="Arial" charset="0"/>
              <a:buChar char="•"/>
            </a:pPr>
            <a:r>
              <a:rPr lang="en-US" sz="4800" dirty="0">
                <a:solidFill>
                  <a:schemeClr val="accent6">
                    <a:lumMod val="50000"/>
                  </a:schemeClr>
                </a:solidFill>
              </a:rPr>
              <a:t>Describe the situation.  </a:t>
            </a:r>
          </a:p>
          <a:p>
            <a:pPr marL="685800" indent="-685800">
              <a:buFont typeface="Arial" charset="0"/>
              <a:buChar char="•"/>
            </a:pPr>
            <a:endParaRPr lang="en-US" sz="4800" dirty="0">
              <a:solidFill>
                <a:schemeClr val="accent6">
                  <a:lumMod val="50000"/>
                </a:schemeClr>
              </a:solidFill>
            </a:endParaRPr>
          </a:p>
          <a:p>
            <a:pPr marL="685800" indent="-685800" algn="l">
              <a:buFont typeface="Arial" charset="0"/>
              <a:buChar char="•"/>
            </a:pPr>
            <a:r>
              <a:rPr lang="en-US" sz="4800" dirty="0">
                <a:solidFill>
                  <a:schemeClr val="accent6">
                    <a:lumMod val="50000"/>
                  </a:schemeClr>
                </a:solidFill>
              </a:rPr>
              <a:t>What behaviors contributed to overcoming the struggle?  </a:t>
            </a:r>
          </a:p>
        </p:txBody>
      </p:sp>
    </p:spTree>
    <p:extLst>
      <p:ext uri="{BB962C8B-B14F-4D97-AF65-F5344CB8AC3E}">
        <p14:creationId xmlns:p14="http://schemas.microsoft.com/office/powerpoint/2010/main" val="394093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4294967295"/>
          </p:nvPr>
        </p:nvSpPr>
        <p:spPr>
          <a:xfrm>
            <a:off x="11227135" y="6313957"/>
            <a:ext cx="629281" cy="365125"/>
          </a:xfrm>
          <a:prstGeom prst="rect">
            <a:avLst/>
          </a:prstGeom>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59</a:t>
            </a:fld>
            <a:endParaRPr lang="en-US" sz="1600" b="0" i="0" u="none" strike="noStrike" cap="none" dirty="0">
              <a:solidFill>
                <a:srgbClr val="A7A7A7"/>
              </a:solidFill>
              <a:latin typeface="Century"/>
              <a:ea typeface="Century"/>
              <a:cs typeface="Century"/>
              <a:sym typeface="Century"/>
            </a:endParaRPr>
          </a:p>
        </p:txBody>
      </p:sp>
      <p:sp>
        <p:nvSpPr>
          <p:cNvPr id="7" name="Text Placeholder 6"/>
          <p:cNvSpPr>
            <a:spLocks noGrp="1"/>
          </p:cNvSpPr>
          <p:nvPr>
            <p:ph type="body" idx="4294967295"/>
          </p:nvPr>
        </p:nvSpPr>
        <p:spPr>
          <a:xfrm>
            <a:off x="262618" y="935891"/>
            <a:ext cx="6394856" cy="4959927"/>
          </a:xfrm>
          <a:prstGeom prst="rect">
            <a:avLst/>
          </a:prstGeom>
        </p:spPr>
        <p:txBody>
          <a:bodyPr/>
          <a:lstStyle/>
          <a:p>
            <a:pPr marL="177800" indent="0">
              <a:buNone/>
            </a:pPr>
            <a:r>
              <a:rPr lang="en-US" dirty="0">
                <a:solidFill>
                  <a:schemeClr val="accent6">
                    <a:lumMod val="50000"/>
                  </a:schemeClr>
                </a:solidFill>
                <a:latin typeface="Calibri" charset="0"/>
                <a:ea typeface="Calibri" charset="0"/>
                <a:cs typeface="Calibri" charset="0"/>
              </a:rPr>
              <a:t>Read the Agile Mind article “Persistence and effective effort.”</a:t>
            </a:r>
          </a:p>
          <a:p>
            <a:pPr marL="177800" indent="0">
              <a:buNone/>
            </a:pPr>
            <a:r>
              <a:rPr lang="en-US" dirty="0">
                <a:solidFill>
                  <a:schemeClr val="accent6">
                    <a:lumMod val="50000"/>
                  </a:schemeClr>
                </a:solidFill>
                <a:latin typeface="Calibri" charset="0"/>
                <a:ea typeface="Calibri" charset="0"/>
                <a:cs typeface="Calibri" charset="0"/>
              </a:rPr>
              <a:t>Highlight a </a:t>
            </a:r>
            <a:r>
              <a:rPr lang="en-US" b="1" dirty="0">
                <a:solidFill>
                  <a:schemeClr val="accent6">
                    <a:lumMod val="50000"/>
                  </a:schemeClr>
                </a:solidFill>
                <a:latin typeface="Calibri" charset="0"/>
                <a:ea typeface="Calibri" charset="0"/>
                <a:cs typeface="Calibri" charset="0"/>
              </a:rPr>
              <a:t>word</a:t>
            </a:r>
            <a:r>
              <a:rPr lang="en-US" dirty="0">
                <a:solidFill>
                  <a:schemeClr val="accent6">
                    <a:lumMod val="50000"/>
                  </a:schemeClr>
                </a:solidFill>
                <a:latin typeface="Calibri" charset="0"/>
                <a:ea typeface="Calibri" charset="0"/>
                <a:cs typeface="Calibri" charset="0"/>
              </a:rPr>
              <a:t>, a </a:t>
            </a:r>
            <a:r>
              <a:rPr lang="en-US" b="1" dirty="0">
                <a:solidFill>
                  <a:schemeClr val="accent6">
                    <a:lumMod val="50000"/>
                  </a:schemeClr>
                </a:solidFill>
                <a:latin typeface="Calibri" charset="0"/>
                <a:ea typeface="Calibri" charset="0"/>
                <a:cs typeface="Calibri" charset="0"/>
              </a:rPr>
              <a:t>sentence</a:t>
            </a:r>
            <a:r>
              <a:rPr lang="en-US" dirty="0">
                <a:solidFill>
                  <a:schemeClr val="accent6">
                    <a:lumMod val="50000"/>
                  </a:schemeClr>
                </a:solidFill>
                <a:latin typeface="Calibri" charset="0"/>
                <a:ea typeface="Calibri" charset="0"/>
                <a:cs typeface="Calibri" charset="0"/>
              </a:rPr>
              <a:t>, and a </a:t>
            </a:r>
            <a:r>
              <a:rPr lang="en-US" b="1" dirty="0">
                <a:solidFill>
                  <a:schemeClr val="accent6">
                    <a:lumMod val="50000"/>
                  </a:schemeClr>
                </a:solidFill>
                <a:latin typeface="Calibri" charset="0"/>
                <a:ea typeface="Calibri" charset="0"/>
                <a:cs typeface="Calibri" charset="0"/>
              </a:rPr>
              <a:t>phrase</a:t>
            </a:r>
            <a:r>
              <a:rPr lang="en-US" dirty="0">
                <a:solidFill>
                  <a:schemeClr val="accent6">
                    <a:lumMod val="50000"/>
                  </a:schemeClr>
                </a:solidFill>
                <a:latin typeface="Calibri" charset="0"/>
                <a:ea typeface="Calibri" charset="0"/>
                <a:cs typeface="Calibri" charset="0"/>
              </a:rPr>
              <a:t> that is important for your work with students</a:t>
            </a:r>
            <a:r>
              <a:rPr lang="en-US">
                <a:solidFill>
                  <a:schemeClr val="accent6">
                    <a:lumMod val="50000"/>
                  </a:schemeClr>
                </a:solidFill>
                <a:latin typeface="Calibri" charset="0"/>
                <a:ea typeface="Calibri" charset="0"/>
                <a:cs typeface="Calibri" charset="0"/>
              </a:rPr>
              <a:t>. </a:t>
            </a:r>
            <a:endParaRPr lang="en-US" dirty="0">
              <a:solidFill>
                <a:schemeClr val="accent6">
                  <a:lumMod val="50000"/>
                </a:schemeClr>
              </a:solidFill>
              <a:latin typeface="Calibri" charset="0"/>
              <a:ea typeface="Calibri" charset="0"/>
              <a:cs typeface="Calibri" charset="0"/>
            </a:endParaRPr>
          </a:p>
          <a:p>
            <a:pPr marL="692150" indent="-514350">
              <a:buFont typeface="+mj-lt"/>
              <a:buAutoNum type="arabicPeriod"/>
            </a:pPr>
            <a:r>
              <a:rPr lang="en-US" dirty="0">
                <a:solidFill>
                  <a:schemeClr val="accent6">
                    <a:lumMod val="50000"/>
                  </a:schemeClr>
                </a:solidFill>
                <a:latin typeface="Calibri" charset="0"/>
                <a:ea typeface="Calibri" charset="0"/>
                <a:cs typeface="Calibri" charset="0"/>
              </a:rPr>
              <a:t>Share your word, sentence, and phrase</a:t>
            </a:r>
          </a:p>
          <a:p>
            <a:pPr marL="692150" indent="-514350">
              <a:buFont typeface="+mj-lt"/>
              <a:buAutoNum type="arabicPeriod"/>
            </a:pPr>
            <a:r>
              <a:rPr lang="en-US" dirty="0">
                <a:solidFill>
                  <a:schemeClr val="accent6">
                    <a:lumMod val="50000"/>
                  </a:schemeClr>
                </a:solidFill>
                <a:latin typeface="Calibri" charset="0"/>
                <a:ea typeface="Calibri" charset="0"/>
                <a:cs typeface="Calibri" charset="0"/>
              </a:rPr>
              <a:t>As a group discuss what you heard and what insights you gained from the document.</a:t>
            </a:r>
          </a:p>
        </p:txBody>
      </p:sp>
      <p:sp>
        <p:nvSpPr>
          <p:cNvPr id="4" name="Title 3"/>
          <p:cNvSpPr>
            <a:spLocks noGrp="1"/>
          </p:cNvSpPr>
          <p:nvPr>
            <p:ph type="title"/>
          </p:nvPr>
        </p:nvSpPr>
        <p:spPr/>
        <p:txBody>
          <a:bodyPr/>
          <a:lstStyle/>
          <a:p>
            <a:r>
              <a:rPr lang="en-US" b="1" dirty="0"/>
              <a:t>Persistence and effective effort</a:t>
            </a:r>
          </a:p>
        </p:txBody>
      </p:sp>
      <p:sp>
        <p:nvSpPr>
          <p:cNvPr id="9"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6</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pic>
        <p:nvPicPr>
          <p:cNvPr id="5" name="Picture 4">
            <a:extLst>
              <a:ext uri="{FF2B5EF4-FFF2-40B4-BE49-F238E27FC236}">
                <a16:creationId xmlns:a16="http://schemas.microsoft.com/office/drawing/2014/main" id="{C8812AEC-98E7-474C-A981-C953BD793EAF}"/>
              </a:ext>
            </a:extLst>
          </p:cNvPr>
          <p:cNvPicPr>
            <a:picLocks noChangeAspect="1"/>
          </p:cNvPicPr>
          <p:nvPr/>
        </p:nvPicPr>
        <p:blipFill>
          <a:blip r:embed="rId3"/>
          <a:stretch>
            <a:fillRect/>
          </a:stretch>
        </p:blipFill>
        <p:spPr>
          <a:xfrm>
            <a:off x="7400563" y="1005938"/>
            <a:ext cx="3826572" cy="4909411"/>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97567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fade">
                                      <p:cBhvr>
                                        <p:cTn id="7" dur="500"/>
                                        <p:tgtEl>
                                          <p:spTgt spid="7">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3" end="3"/>
                                            </p:txEl>
                                          </p:spTgt>
                                        </p:tgtEl>
                                        <p:attrNameLst>
                                          <p:attrName>style.visibility</p:attrName>
                                        </p:attrNameLst>
                                      </p:cBhvr>
                                      <p:to>
                                        <p:strVal val="visible"/>
                                      </p:to>
                                    </p:set>
                                    <p:animEffect transition="in" filter="fade">
                                      <p:cBhvr>
                                        <p:cTn id="10"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4294967295"/>
          </p:nvPr>
        </p:nvSpPr>
        <p:spPr>
          <a:xfrm>
            <a:off x="11227135" y="6313957"/>
            <a:ext cx="629281" cy="365125"/>
          </a:xfrm>
          <a:prstGeom prst="rect">
            <a:avLst/>
          </a:prstGeom>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6</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p:txBody>
          <a:bodyPr>
            <a:normAutofit fontScale="90000"/>
          </a:bodyPr>
          <a:lstStyle/>
          <a:p>
            <a:r>
              <a:rPr lang="en-US" b="1" dirty="0"/>
              <a:t>Key shifts of the Louisiana Student Standards for Mathematics</a:t>
            </a:r>
          </a:p>
        </p:txBody>
      </p:sp>
      <p:sp>
        <p:nvSpPr>
          <p:cNvPr id="7"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graphicFrame>
        <p:nvGraphicFramePr>
          <p:cNvPr id="6" name="Content Placeholder 12">
            <a:extLst>
              <a:ext uri="{FF2B5EF4-FFF2-40B4-BE49-F238E27FC236}">
                <a16:creationId xmlns:a16="http://schemas.microsoft.com/office/drawing/2014/main" id="{B405D02A-30E9-6A4B-9252-FE6A8E1268D9}"/>
              </a:ext>
            </a:extLst>
          </p:cNvPr>
          <p:cNvGraphicFramePr>
            <a:graphicFrameLocks/>
          </p:cNvGraphicFramePr>
          <p:nvPr>
            <p:extLst>
              <p:ext uri="{D42A27DB-BD31-4B8C-83A1-F6EECF244321}">
                <p14:modId xmlns:p14="http://schemas.microsoft.com/office/powerpoint/2010/main" val="2705782594"/>
              </p:ext>
            </p:extLst>
          </p:nvPr>
        </p:nvGraphicFramePr>
        <p:xfrm>
          <a:off x="2213123" y="1348477"/>
          <a:ext cx="9014012" cy="48068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2741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graphicEl>
                                              <a:dgm id="{CF2C7704-B592-E04C-828F-1611817850EC}"/>
                                            </p:graphicEl>
                                          </p:spTgt>
                                        </p:tgtEl>
                                        <p:attrNameLst>
                                          <p:attrName>style.visibility</p:attrName>
                                        </p:attrNameLst>
                                      </p:cBhvr>
                                      <p:to>
                                        <p:strVal val="visible"/>
                                      </p:to>
                                    </p:set>
                                    <p:animEffect transition="in" filter="dissolve">
                                      <p:cBhvr>
                                        <p:cTn id="7" dur="500"/>
                                        <p:tgtEl>
                                          <p:spTgt spid="6">
                                            <p:graphicEl>
                                              <a:dgm id="{CF2C7704-B592-E04C-828F-1611817850EC}"/>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graphicEl>
                                              <a:dgm id="{E91E3062-20AD-4C43-837E-1AADD30FB3FE}"/>
                                            </p:graphicEl>
                                          </p:spTgt>
                                        </p:tgtEl>
                                        <p:attrNameLst>
                                          <p:attrName>style.visibility</p:attrName>
                                        </p:attrNameLst>
                                      </p:cBhvr>
                                      <p:to>
                                        <p:strVal val="visible"/>
                                      </p:to>
                                    </p:set>
                                    <p:animEffect transition="in" filter="dissolve">
                                      <p:cBhvr>
                                        <p:cTn id="12" dur="500"/>
                                        <p:tgtEl>
                                          <p:spTgt spid="6">
                                            <p:graphicEl>
                                              <a:dgm id="{E91E3062-20AD-4C43-837E-1AADD30FB3F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graphicEl>
                                              <a:dgm id="{AD6A71CF-50D3-CD40-8BC1-FB8A78C70A60}"/>
                                            </p:graphicEl>
                                          </p:spTgt>
                                        </p:tgtEl>
                                        <p:attrNameLst>
                                          <p:attrName>style.visibility</p:attrName>
                                        </p:attrNameLst>
                                      </p:cBhvr>
                                      <p:to>
                                        <p:strVal val="visible"/>
                                      </p:to>
                                    </p:set>
                                    <p:animEffect transition="in" filter="dissolve">
                                      <p:cBhvr>
                                        <p:cTn id="17" dur="500"/>
                                        <p:tgtEl>
                                          <p:spTgt spid="6">
                                            <p:graphicEl>
                                              <a:dgm id="{AD6A71CF-50D3-CD40-8BC1-FB8A78C70A60}"/>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
                                            <p:graphicEl>
                                              <a:dgm id="{26BDFF10-9696-1648-8466-20E8DFB9A5D6}"/>
                                            </p:graphicEl>
                                          </p:spTgt>
                                        </p:tgtEl>
                                        <p:attrNameLst>
                                          <p:attrName>style.visibility</p:attrName>
                                        </p:attrNameLst>
                                      </p:cBhvr>
                                      <p:to>
                                        <p:strVal val="visible"/>
                                      </p:to>
                                    </p:set>
                                    <p:animEffect transition="in" filter="dissolve">
                                      <p:cBhvr>
                                        <p:cTn id="22" dur="500"/>
                                        <p:tgtEl>
                                          <p:spTgt spid="6">
                                            <p:graphicEl>
                                              <a:dgm id="{26BDFF10-9696-1648-8466-20E8DFB9A5D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4294967295"/>
          </p:nvPr>
        </p:nvSpPr>
        <p:spPr>
          <a:xfrm>
            <a:off x="11227135" y="6313957"/>
            <a:ext cx="629281" cy="365125"/>
          </a:xfrm>
          <a:prstGeom prst="rect">
            <a:avLst/>
          </a:prstGeom>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60</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p:txBody>
          <a:bodyPr/>
          <a:lstStyle/>
          <a:p>
            <a:r>
              <a:rPr lang="en-US" b="1" dirty="0"/>
              <a:t>Persistence and effective effort</a:t>
            </a:r>
          </a:p>
        </p:txBody>
      </p:sp>
      <p:graphicFrame>
        <p:nvGraphicFramePr>
          <p:cNvPr id="6" name="Diagram 5"/>
          <p:cNvGraphicFramePr/>
          <p:nvPr>
            <p:extLst>
              <p:ext uri="{D42A27DB-BD31-4B8C-83A1-F6EECF244321}">
                <p14:modId xmlns:p14="http://schemas.microsoft.com/office/powerpoint/2010/main" val="4084111770"/>
              </p:ext>
            </p:extLst>
          </p:nvPr>
        </p:nvGraphicFramePr>
        <p:xfrm>
          <a:off x="653143" y="887582"/>
          <a:ext cx="11038114" cy="50690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6</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760425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graphicEl>
                                              <a:dgm id="{02DBA6E3-B07C-4A4E-8F8C-7968B57FE483}"/>
                                            </p:graphicEl>
                                          </p:spTgt>
                                        </p:tgtEl>
                                        <p:attrNameLst>
                                          <p:attrName>style.visibility</p:attrName>
                                        </p:attrNameLst>
                                      </p:cBhvr>
                                      <p:to>
                                        <p:strVal val="visible"/>
                                      </p:to>
                                    </p:set>
                                    <p:animEffect transition="in" filter="dissolve">
                                      <p:cBhvr>
                                        <p:cTn id="7" dur="500"/>
                                        <p:tgtEl>
                                          <p:spTgt spid="6">
                                            <p:graphicEl>
                                              <a:dgm id="{02DBA6E3-B07C-4A4E-8F8C-7968B57FE483}"/>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graphicEl>
                                              <a:dgm id="{F10F9E04-1507-5842-A822-641D39C2271E}"/>
                                            </p:graphicEl>
                                          </p:spTgt>
                                        </p:tgtEl>
                                        <p:attrNameLst>
                                          <p:attrName>style.visibility</p:attrName>
                                        </p:attrNameLst>
                                      </p:cBhvr>
                                      <p:to>
                                        <p:strVal val="visible"/>
                                      </p:to>
                                    </p:set>
                                    <p:animEffect transition="in" filter="dissolve">
                                      <p:cBhvr>
                                        <p:cTn id="12" dur="500"/>
                                        <p:tgtEl>
                                          <p:spTgt spid="6">
                                            <p:graphicEl>
                                              <a:dgm id="{F10F9E04-1507-5842-A822-641D39C2271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graphicEl>
                                              <a:dgm id="{D776EBD9-063E-0D49-8424-E5FA86B234A3}"/>
                                            </p:graphicEl>
                                          </p:spTgt>
                                        </p:tgtEl>
                                        <p:attrNameLst>
                                          <p:attrName>style.visibility</p:attrName>
                                        </p:attrNameLst>
                                      </p:cBhvr>
                                      <p:to>
                                        <p:strVal val="visible"/>
                                      </p:to>
                                    </p:set>
                                    <p:animEffect transition="in" filter="dissolve">
                                      <p:cBhvr>
                                        <p:cTn id="17" dur="500"/>
                                        <p:tgtEl>
                                          <p:spTgt spid="6">
                                            <p:graphicEl>
                                              <a:dgm id="{D776EBD9-063E-0D49-8424-E5FA86B234A3}"/>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
                                            <p:graphicEl>
                                              <a:dgm id="{896E266E-1827-E44C-B3FA-1A7202109C15}"/>
                                            </p:graphicEl>
                                          </p:spTgt>
                                        </p:tgtEl>
                                        <p:attrNameLst>
                                          <p:attrName>style.visibility</p:attrName>
                                        </p:attrNameLst>
                                      </p:cBhvr>
                                      <p:to>
                                        <p:strVal val="visible"/>
                                      </p:to>
                                    </p:set>
                                    <p:animEffect transition="in" filter="dissolve">
                                      <p:cBhvr>
                                        <p:cTn id="22" dur="500"/>
                                        <p:tgtEl>
                                          <p:spTgt spid="6">
                                            <p:graphicEl>
                                              <a:dgm id="{896E266E-1827-E44C-B3FA-1A7202109C15}"/>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6">
                                            <p:graphicEl>
                                              <a:dgm id="{1A881987-523D-9047-B4EA-F3588E1B5672}"/>
                                            </p:graphicEl>
                                          </p:spTgt>
                                        </p:tgtEl>
                                        <p:attrNameLst>
                                          <p:attrName>style.visibility</p:attrName>
                                        </p:attrNameLst>
                                      </p:cBhvr>
                                      <p:to>
                                        <p:strVal val="visible"/>
                                      </p:to>
                                    </p:set>
                                    <p:animEffect transition="in" filter="dissolve">
                                      <p:cBhvr>
                                        <p:cTn id="27" dur="500"/>
                                        <p:tgtEl>
                                          <p:spTgt spid="6">
                                            <p:graphicEl>
                                              <a:dgm id="{1A881987-523D-9047-B4EA-F3588E1B5672}"/>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6">
                                            <p:graphicEl>
                                              <a:dgm id="{AF36A18F-4089-3F46-9B95-D9C3499C7400}"/>
                                            </p:graphicEl>
                                          </p:spTgt>
                                        </p:tgtEl>
                                        <p:attrNameLst>
                                          <p:attrName>style.visibility</p:attrName>
                                        </p:attrNameLst>
                                      </p:cBhvr>
                                      <p:to>
                                        <p:strVal val="visible"/>
                                      </p:to>
                                    </p:set>
                                    <p:animEffect transition="in" filter="dissolve">
                                      <p:cBhvr>
                                        <p:cTn id="32" dur="500"/>
                                        <p:tgtEl>
                                          <p:spTgt spid="6">
                                            <p:graphicEl>
                                              <a:dgm id="{AF36A18F-4089-3F46-9B95-D9C3499C7400}"/>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6">
                                            <p:graphicEl>
                                              <a:dgm id="{68AAF7DC-3F3D-5542-AB5C-97121CC1018E}"/>
                                            </p:graphicEl>
                                          </p:spTgt>
                                        </p:tgtEl>
                                        <p:attrNameLst>
                                          <p:attrName>style.visibility</p:attrName>
                                        </p:attrNameLst>
                                      </p:cBhvr>
                                      <p:to>
                                        <p:strVal val="visible"/>
                                      </p:to>
                                    </p:set>
                                    <p:animEffect transition="in" filter="dissolve">
                                      <p:cBhvr>
                                        <p:cTn id="37" dur="500"/>
                                        <p:tgtEl>
                                          <p:spTgt spid="6">
                                            <p:graphicEl>
                                              <a:dgm id="{68AAF7DC-3F3D-5542-AB5C-97121CC1018E}"/>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6">
                                            <p:graphicEl>
                                              <a:dgm id="{EDB3034F-98F8-3546-A614-CBAD5E370B61}"/>
                                            </p:graphicEl>
                                          </p:spTgt>
                                        </p:tgtEl>
                                        <p:attrNameLst>
                                          <p:attrName>style.visibility</p:attrName>
                                        </p:attrNameLst>
                                      </p:cBhvr>
                                      <p:to>
                                        <p:strVal val="visible"/>
                                      </p:to>
                                    </p:set>
                                    <p:animEffect transition="in" filter="dissolve">
                                      <p:cBhvr>
                                        <p:cTn id="42" dur="500"/>
                                        <p:tgtEl>
                                          <p:spTgt spid="6">
                                            <p:graphicEl>
                                              <a:dgm id="{EDB3034F-98F8-3546-A614-CBAD5E370B61}"/>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6">
                                            <p:graphicEl>
                                              <a:dgm id="{02DBA6E3-B07C-4A4E-8F8C-7968B57FE483}"/>
                                            </p:graphicEl>
                                          </p:spTgt>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6">
                                            <p:graphicEl>
                                              <a:dgm id="{F10F9E04-1507-5842-A822-641D39C2271E}"/>
                                            </p:graphicEl>
                                          </p:spTgt>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6">
                                            <p:graphicEl>
                                              <a:dgm id="{D776EBD9-063E-0D49-8424-E5FA86B234A3}"/>
                                            </p:graphicEl>
                                          </p:spTgt>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6">
                                            <p:graphicEl>
                                              <a:dgm id="{896E266E-1827-E44C-B3FA-1A7202109C15}"/>
                                            </p:graphicEl>
                                          </p:spTgt>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6">
                                            <p:graphicEl>
                                              <a:dgm id="{1A881987-523D-9047-B4EA-F3588E1B5672}"/>
                                            </p:graphicEl>
                                          </p:spTgt>
                                        </p:tgtEl>
                                        <p:attrNameLst>
                                          <p:attrName>style.visibility</p:attrName>
                                        </p:attrNameLst>
                                      </p:cBhvr>
                                      <p:to>
                                        <p:strVal val="hidden"/>
                                      </p:to>
                                    </p:set>
                                  </p:childTnLst>
                                </p:cTn>
                              </p:par>
                              <p:par>
                                <p:cTn id="55" presetID="1" presetClass="exit" presetSubtype="0" fill="hold" grpId="1" nodeType="withEffect">
                                  <p:stCondLst>
                                    <p:cond delay="0"/>
                                  </p:stCondLst>
                                  <p:childTnLst>
                                    <p:set>
                                      <p:cBhvr>
                                        <p:cTn id="56" dur="1" fill="hold">
                                          <p:stCondLst>
                                            <p:cond delay="0"/>
                                          </p:stCondLst>
                                        </p:cTn>
                                        <p:tgtEl>
                                          <p:spTgt spid="6">
                                            <p:graphicEl>
                                              <a:dgm id="{AF36A18F-4089-3F46-9B95-D9C3499C7400}"/>
                                            </p:graphicEl>
                                          </p:spTgt>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6">
                                            <p:graphicEl>
                                              <a:dgm id="{68AAF7DC-3F3D-5542-AB5C-97121CC1018E}"/>
                                            </p:graphicEl>
                                          </p:spTgt>
                                        </p:tgtEl>
                                        <p:attrNameLst>
                                          <p:attrName>style.visibility</p:attrName>
                                        </p:attrNameLst>
                                      </p:cBhvr>
                                      <p:to>
                                        <p:strVal val="hidden"/>
                                      </p:to>
                                    </p:set>
                                  </p:childTnLst>
                                </p:cTn>
                              </p:par>
                              <p:par>
                                <p:cTn id="59" presetID="1" presetClass="exit" presetSubtype="0" fill="hold" grpId="1" nodeType="withEffect">
                                  <p:stCondLst>
                                    <p:cond delay="0"/>
                                  </p:stCondLst>
                                  <p:childTnLst>
                                    <p:set>
                                      <p:cBhvr>
                                        <p:cTn id="60" dur="1" fill="hold">
                                          <p:stCondLst>
                                            <p:cond delay="0"/>
                                          </p:stCondLst>
                                        </p:cTn>
                                        <p:tgtEl>
                                          <p:spTgt spid="6">
                                            <p:graphicEl>
                                              <a:dgm id="{EDB3034F-98F8-3546-A614-CBAD5E370B61}"/>
                                            </p:graphic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Graphic spid="6" grpId="1">
        <p:bldSub>
          <a:bldDgm/>
        </p:bldSub>
      </p:bldGraphic>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4294967295"/>
          </p:nvPr>
        </p:nvSpPr>
        <p:spPr>
          <a:xfrm>
            <a:off x="11227135" y="6313957"/>
            <a:ext cx="629281" cy="365125"/>
          </a:xfrm>
          <a:prstGeom prst="rect">
            <a:avLst/>
          </a:prstGeom>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61</a:t>
            </a:fld>
            <a:endParaRPr lang="en-US" sz="1600" b="0" i="0" u="none" strike="noStrike" cap="none" dirty="0">
              <a:solidFill>
                <a:srgbClr val="A7A7A7"/>
              </a:solidFill>
              <a:latin typeface="Century"/>
              <a:ea typeface="Century"/>
              <a:cs typeface="Century"/>
              <a:sym typeface="Century"/>
            </a:endParaRPr>
          </a:p>
        </p:txBody>
      </p:sp>
      <p:sp>
        <p:nvSpPr>
          <p:cNvPr id="3" name="Text Placeholder 2"/>
          <p:cNvSpPr>
            <a:spLocks noGrp="1"/>
          </p:cNvSpPr>
          <p:nvPr>
            <p:ph type="body" idx="4294967295"/>
          </p:nvPr>
        </p:nvSpPr>
        <p:spPr>
          <a:xfrm>
            <a:off x="327978" y="927793"/>
            <a:ext cx="11528438" cy="1546277"/>
          </a:xfrm>
          <a:prstGeom prst="rect">
            <a:avLst/>
          </a:prstGeo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a:t>Locate the lesson that you planned in the last session.  </a:t>
            </a:r>
          </a:p>
          <a:p>
            <a:pPr marL="0" marR="0" lvl="0" indent="0" defTabSz="914400" eaLnBrk="1" fontAlgn="auto" latinLnBrk="0" hangingPunct="1">
              <a:lnSpc>
                <a:spcPct val="100000"/>
              </a:lnSpc>
              <a:spcBef>
                <a:spcPts val="0"/>
              </a:spcBef>
              <a:spcAft>
                <a:spcPts val="0"/>
              </a:spcAft>
              <a:buClrTx/>
              <a:buSzTx/>
              <a:buFontTx/>
              <a:buNone/>
              <a:tabLst/>
              <a:defRPr/>
            </a:pPr>
            <a:endParaRPr lang="en-US" dirty="0"/>
          </a:p>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sp>
        <p:nvSpPr>
          <p:cNvPr id="4" name="Title 3"/>
          <p:cNvSpPr>
            <a:spLocks noGrp="1"/>
          </p:cNvSpPr>
          <p:nvPr>
            <p:ph type="title"/>
          </p:nvPr>
        </p:nvSpPr>
        <p:spPr/>
        <p:txBody>
          <a:bodyPr/>
          <a:lstStyle/>
          <a:p>
            <a:r>
              <a:rPr lang="en-US" b="1" dirty="0"/>
              <a:t>Persistence and effective effort</a:t>
            </a:r>
          </a:p>
        </p:txBody>
      </p:sp>
      <p:sp>
        <p:nvSpPr>
          <p:cNvPr id="7" name="TextBox 6"/>
          <p:cNvSpPr txBox="1"/>
          <p:nvPr/>
        </p:nvSpPr>
        <p:spPr>
          <a:xfrm>
            <a:off x="206287" y="950433"/>
            <a:ext cx="6298109" cy="5016757"/>
          </a:xfrm>
          <a:prstGeom prst="rect">
            <a:avLst/>
          </a:prstGeom>
          <a:solidFill>
            <a:schemeClr val="bg1"/>
          </a:solidFill>
          <a:ln>
            <a:solidFill>
              <a:schemeClr val="accent6">
                <a:lumMod val="50000"/>
              </a:schemeClr>
            </a:solidFill>
          </a:ln>
        </p:spPr>
        <p:txBody>
          <a:bodyPr wrap="square" rtlCol="0">
            <a:spAutoFit/>
          </a:bodyPr>
          <a:lstStyle/>
          <a:p>
            <a:pPr lvl="0">
              <a:defRPr/>
            </a:pPr>
            <a:r>
              <a:rPr lang="en-US" sz="2800" b="1" dirty="0">
                <a:solidFill>
                  <a:srgbClr val="1D1D1F"/>
                </a:solidFill>
                <a:latin typeface="Calibri" charset="0"/>
                <a:ea typeface="Calibri" charset="0"/>
                <a:cs typeface="Calibri" charset="0"/>
              </a:rPr>
              <a:t>Identify in the lesson where you could support students in persistence and effective effort, including</a:t>
            </a:r>
            <a:r>
              <a:rPr lang="en-US" sz="2800" dirty="0">
                <a:solidFill>
                  <a:srgbClr val="1D1D1F"/>
                </a:solidFill>
                <a:latin typeface="Calibri" charset="0"/>
                <a:ea typeface="Calibri" charset="0"/>
                <a:cs typeface="Calibri" charset="0"/>
              </a:rPr>
              <a:t>:</a:t>
            </a:r>
          </a:p>
          <a:p>
            <a:pPr marL="342900" lvl="1" indent="-292100">
              <a:spcBef>
                <a:spcPts val="600"/>
              </a:spcBef>
              <a:buFont typeface="Arial" charset="0"/>
              <a:buChar char="•"/>
            </a:pPr>
            <a:r>
              <a:rPr lang="en-US" sz="2400" dirty="0">
                <a:solidFill>
                  <a:srgbClr val="1D1D1F"/>
                </a:solidFill>
                <a:latin typeface="Calibri" charset="0"/>
                <a:ea typeface="Calibri" charset="0"/>
                <a:cs typeface="Calibri" charset="0"/>
              </a:rPr>
              <a:t>Places where students are likely to struggle.</a:t>
            </a:r>
          </a:p>
          <a:p>
            <a:pPr marL="342900" lvl="1" indent="-292100">
              <a:spcBef>
                <a:spcPts val="600"/>
              </a:spcBef>
              <a:buFont typeface="Arial" charset="0"/>
              <a:buChar char="•"/>
            </a:pPr>
            <a:r>
              <a:rPr lang="en-US" sz="2400" dirty="0">
                <a:solidFill>
                  <a:srgbClr val="1D1D1F"/>
                </a:solidFill>
                <a:latin typeface="Calibri" charset="0"/>
                <a:ea typeface="Calibri" charset="0"/>
                <a:cs typeface="Calibri" charset="0"/>
              </a:rPr>
              <a:t>Places where you can model that making mistakes and taking risks are ways we learn.</a:t>
            </a:r>
          </a:p>
          <a:p>
            <a:pPr marL="342900" lvl="1" indent="-292100">
              <a:spcBef>
                <a:spcPts val="600"/>
              </a:spcBef>
              <a:buFont typeface="Arial" charset="0"/>
              <a:buChar char="•"/>
            </a:pPr>
            <a:r>
              <a:rPr lang="en-US" sz="2400" dirty="0">
                <a:solidFill>
                  <a:srgbClr val="1D1D1F"/>
                </a:solidFill>
                <a:latin typeface="Calibri" charset="0"/>
                <a:ea typeface="Calibri" charset="0"/>
                <a:cs typeface="Calibri" charset="0"/>
              </a:rPr>
              <a:t>Places where you can provide feedback to students that encourages metacognition and other effective effort strategies.</a:t>
            </a:r>
          </a:p>
          <a:p>
            <a:pPr marL="342900" lvl="1" indent="-292100">
              <a:spcBef>
                <a:spcPts val="600"/>
              </a:spcBef>
              <a:buFont typeface="Arial" charset="0"/>
              <a:buChar char="•"/>
            </a:pPr>
            <a:r>
              <a:rPr lang="en-US" sz="2400" dirty="0">
                <a:solidFill>
                  <a:srgbClr val="1D1D1F"/>
                </a:solidFill>
                <a:latin typeface="Calibri" charset="0"/>
                <a:ea typeface="Calibri" charset="0"/>
                <a:cs typeface="Calibri" charset="0"/>
              </a:rPr>
              <a:t>Places where you can apply the specific educator actions discussed on the previous slide. </a:t>
            </a:r>
          </a:p>
        </p:txBody>
      </p:sp>
      <p:sp>
        <p:nvSpPr>
          <p:cNvPr id="8" name="TextBox 7"/>
          <p:cNvSpPr txBox="1"/>
          <p:nvPr/>
        </p:nvSpPr>
        <p:spPr>
          <a:xfrm>
            <a:off x="6504396" y="950433"/>
            <a:ext cx="5075554" cy="5016758"/>
          </a:xfrm>
          <a:prstGeom prst="rect">
            <a:avLst/>
          </a:prstGeom>
          <a:solidFill>
            <a:schemeClr val="tx2">
              <a:lumMod val="40000"/>
              <a:lumOff val="60000"/>
            </a:schemeClr>
          </a:solidFill>
          <a:ln>
            <a:noFill/>
          </a:ln>
        </p:spPr>
        <p:txBody>
          <a:bodyPr wrap="square" rtlCol="0">
            <a:spAutoFit/>
          </a:bodyPr>
          <a:lstStyle/>
          <a:p>
            <a:pPr lvl="0">
              <a:defRPr/>
            </a:pPr>
            <a:endParaRPr lang="en-US" sz="3200" b="1" dirty="0">
              <a:latin typeface="Calibri" charset="0"/>
              <a:ea typeface="Calibri" charset="0"/>
              <a:cs typeface="Calibri" charset="0"/>
            </a:endParaRPr>
          </a:p>
          <a:p>
            <a:pPr lvl="0" algn="ctr">
              <a:defRPr/>
            </a:pPr>
            <a:r>
              <a:rPr lang="en-US" sz="3200" b="1" dirty="0">
                <a:solidFill>
                  <a:srgbClr val="1D1D1F"/>
                </a:solidFill>
                <a:latin typeface="Calibri" charset="0"/>
                <a:ea typeface="Calibri" charset="0"/>
                <a:cs typeface="Calibri" charset="0"/>
              </a:rPr>
              <a:t>Be ready to share!</a:t>
            </a:r>
          </a:p>
          <a:p>
            <a:pPr lvl="0">
              <a:defRPr/>
            </a:pPr>
            <a:endParaRPr lang="en-US" sz="3200" b="1" dirty="0">
              <a:latin typeface="Calibri" charset="0"/>
              <a:ea typeface="Calibri" charset="0"/>
              <a:cs typeface="Calibri" charset="0"/>
            </a:endParaRPr>
          </a:p>
          <a:p>
            <a:pPr marL="342900" lvl="1" indent="-342900">
              <a:buFont typeface="Arial" charset="0"/>
              <a:buChar char="•"/>
            </a:pPr>
            <a:r>
              <a:rPr lang="en-US" sz="2400" dirty="0">
                <a:solidFill>
                  <a:srgbClr val="1D1D1F"/>
                </a:solidFill>
                <a:latin typeface="Calibri" charset="0"/>
                <a:ea typeface="Calibri" charset="0"/>
                <a:cs typeface="Calibri" charset="0"/>
              </a:rPr>
              <a:t>1 place where you can model persistence through a think-aloud or similar strategy.</a:t>
            </a:r>
          </a:p>
          <a:p>
            <a:pPr marL="342900" lvl="1" indent="-342900">
              <a:buFont typeface="Arial" charset="0"/>
              <a:buChar char="•"/>
            </a:pPr>
            <a:endParaRPr lang="en-US" sz="2400" dirty="0">
              <a:solidFill>
                <a:srgbClr val="1D1D1F"/>
              </a:solidFill>
              <a:latin typeface="Calibri" charset="0"/>
              <a:ea typeface="Calibri" charset="0"/>
              <a:cs typeface="Calibri" charset="0"/>
            </a:endParaRPr>
          </a:p>
          <a:p>
            <a:pPr marL="342900" lvl="1" indent="-342900">
              <a:buFont typeface="Arial" charset="0"/>
              <a:buChar char="•"/>
            </a:pPr>
            <a:r>
              <a:rPr lang="en-US" sz="2400" dirty="0">
                <a:solidFill>
                  <a:srgbClr val="1D1D1F"/>
                </a:solidFill>
                <a:latin typeface="Calibri" charset="0"/>
                <a:ea typeface="Calibri" charset="0"/>
                <a:cs typeface="Calibri" charset="0"/>
              </a:rPr>
              <a:t>1 place you anticipate students will struggle. Prepare appropriate responses. </a:t>
            </a:r>
          </a:p>
          <a:p>
            <a:pPr marL="342900" lvl="1" indent="-342900">
              <a:buFont typeface="Arial" charset="0"/>
              <a:buChar char="•"/>
            </a:pPr>
            <a:endParaRPr lang="en-US" sz="2400" dirty="0">
              <a:latin typeface="Calibri" charset="0"/>
              <a:ea typeface="Calibri" charset="0"/>
              <a:cs typeface="Calibri" charset="0"/>
            </a:endParaRPr>
          </a:p>
          <a:p>
            <a:pPr marL="342900" lvl="1" indent="-342900">
              <a:buFont typeface="Arial" charset="0"/>
              <a:buChar char="•"/>
            </a:pPr>
            <a:endParaRPr lang="en-US" sz="2400" dirty="0">
              <a:latin typeface="Calibri" charset="0"/>
              <a:ea typeface="Calibri" charset="0"/>
              <a:cs typeface="Calibri" charset="0"/>
            </a:endParaRPr>
          </a:p>
        </p:txBody>
      </p:sp>
      <p:sp>
        <p:nvSpPr>
          <p:cNvPr id="10"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6</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790884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xEl>
                                              <p:pRg st="0" end="0"/>
                                            </p:txEl>
                                          </p:spTgt>
                                        </p:tgtEl>
                                      </p:cBhvr>
                                    </p:animEffect>
                                    <p:set>
                                      <p:cBhvr>
                                        <p:cTn id="7" dur="1" fill="hold">
                                          <p:stCondLst>
                                            <p:cond delay="499"/>
                                          </p:stCondLst>
                                        </p:cTn>
                                        <p:tgtEl>
                                          <p:spTgt spid="3">
                                            <p:txEl>
                                              <p:pRg st="0" end="0"/>
                                            </p:txEl>
                                          </p:spTgt>
                                        </p:tgtEl>
                                        <p:attrNameLst>
                                          <p:attrName>style.visibility</p:attrName>
                                        </p:attrNameLst>
                                      </p:cBhvr>
                                      <p:to>
                                        <p:strVal val="hidden"/>
                                      </p:to>
                                    </p:set>
                                  </p:childTnLst>
                                </p:cTn>
                              </p:par>
                              <p:par>
                                <p:cTn id="8" presetID="9" presetClass="entr" presetSubtype="0" fill="hold" grpId="0" nodeType="withEffect">
                                  <p:stCondLst>
                                    <p:cond delay="0"/>
                                  </p:stCondLst>
                                  <p:childTnLst>
                                    <p:set>
                                      <p:cBhvr>
                                        <p:cTn id="9" dur="1" fill="hold">
                                          <p:stCondLst>
                                            <p:cond delay="0"/>
                                          </p:stCondLst>
                                        </p:cTn>
                                        <p:tgtEl>
                                          <p:spTgt spid="7">
                                            <p:bg/>
                                          </p:spTgt>
                                        </p:tgtEl>
                                        <p:attrNameLst>
                                          <p:attrName>style.visibility</p:attrName>
                                        </p:attrNameLst>
                                      </p:cBhvr>
                                      <p:to>
                                        <p:strVal val="visible"/>
                                      </p:to>
                                    </p:set>
                                    <p:animEffect transition="in" filter="dissolve">
                                      <p:cBhvr>
                                        <p:cTn id="10" dur="500"/>
                                        <p:tgtEl>
                                          <p:spTgt spid="7">
                                            <p:bg/>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dissolve">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dissolve">
                                      <p:cBhvr>
                                        <p:cTn id="18" dur="500"/>
                                        <p:tgtEl>
                                          <p:spTgt spid="7">
                                            <p:txEl>
                                              <p:pRg st="1" end="1"/>
                                            </p:txEl>
                                          </p:spTgt>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dissolve">
                                      <p:cBhvr>
                                        <p:cTn id="21" dur="500"/>
                                        <p:tgtEl>
                                          <p:spTgt spid="7">
                                            <p:txEl>
                                              <p:pRg st="2" end="2"/>
                                            </p:txEl>
                                          </p:spTgt>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7">
                                            <p:txEl>
                                              <p:pRg st="3" end="3"/>
                                            </p:txEl>
                                          </p:spTgt>
                                        </p:tgtEl>
                                        <p:attrNameLst>
                                          <p:attrName>style.visibility</p:attrName>
                                        </p:attrNameLst>
                                      </p:cBhvr>
                                      <p:to>
                                        <p:strVal val="visible"/>
                                      </p:to>
                                    </p:set>
                                    <p:animEffect transition="in" filter="dissolve">
                                      <p:cBhvr>
                                        <p:cTn id="24" dur="500"/>
                                        <p:tgtEl>
                                          <p:spTgt spid="7">
                                            <p:txEl>
                                              <p:pRg st="3" end="3"/>
                                            </p:txEl>
                                          </p:spTgt>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dissolv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8">
                                            <p:bg/>
                                          </p:spTgt>
                                        </p:tgtEl>
                                        <p:attrNameLst>
                                          <p:attrName>style.visibility</p:attrName>
                                        </p:attrNameLst>
                                      </p:cBhvr>
                                      <p:to>
                                        <p:strVal val="visible"/>
                                      </p:to>
                                    </p:set>
                                    <p:animEffect transition="in" filter="dissolve">
                                      <p:cBhvr>
                                        <p:cTn id="32" dur="500"/>
                                        <p:tgtEl>
                                          <p:spTgt spid="8">
                                            <p:bg/>
                                          </p:spTgt>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8">
                                            <p:txEl>
                                              <p:pRg st="1" end="1"/>
                                            </p:txEl>
                                          </p:spTgt>
                                        </p:tgtEl>
                                        <p:attrNameLst>
                                          <p:attrName>style.visibility</p:attrName>
                                        </p:attrNameLst>
                                      </p:cBhvr>
                                      <p:to>
                                        <p:strVal val="visible"/>
                                      </p:to>
                                    </p:set>
                                    <p:animEffect transition="in" filter="dissolve">
                                      <p:cBhvr>
                                        <p:cTn id="35" dur="500"/>
                                        <p:tgtEl>
                                          <p:spTgt spid="8">
                                            <p:txEl>
                                              <p:pRg st="1" end="1"/>
                                            </p:txEl>
                                          </p:spTgt>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8">
                                            <p:txEl>
                                              <p:pRg st="3" end="3"/>
                                            </p:txEl>
                                          </p:spTgt>
                                        </p:tgtEl>
                                        <p:attrNameLst>
                                          <p:attrName>style.visibility</p:attrName>
                                        </p:attrNameLst>
                                      </p:cBhvr>
                                      <p:to>
                                        <p:strVal val="visible"/>
                                      </p:to>
                                    </p:set>
                                    <p:animEffect transition="in" filter="dissolve">
                                      <p:cBhvr>
                                        <p:cTn id="38" dur="500"/>
                                        <p:tgtEl>
                                          <p:spTgt spid="8">
                                            <p:txEl>
                                              <p:pRg st="3" end="3"/>
                                            </p:txEl>
                                          </p:spTgt>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8">
                                            <p:txEl>
                                              <p:pRg st="5" end="5"/>
                                            </p:txEl>
                                          </p:spTgt>
                                        </p:tgtEl>
                                        <p:attrNameLst>
                                          <p:attrName>style.visibility</p:attrName>
                                        </p:attrNameLst>
                                      </p:cBhvr>
                                      <p:to>
                                        <p:strVal val="visible"/>
                                      </p:to>
                                    </p:set>
                                    <p:animEffect transition="in" filter="dissolve">
                                      <p:cBhvr>
                                        <p:cTn id="41"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uiExpand="1" build="p" animBg="1"/>
      <p:bldP spid="8" grpId="0" uiExpand="1"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4294967295"/>
            <p:extLst>
              <p:ext uri="{D42A27DB-BD31-4B8C-83A1-F6EECF244321}">
                <p14:modId xmlns:p14="http://schemas.microsoft.com/office/powerpoint/2010/main" val="657837697"/>
              </p:ext>
            </p:extLst>
          </p:nvPr>
        </p:nvGraphicFramePr>
        <p:xfrm>
          <a:off x="345440" y="1320546"/>
          <a:ext cx="114808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3000375" y="1508417"/>
            <a:ext cx="6902804" cy="954107"/>
          </a:xfrm>
          <a:prstGeom prst="rect">
            <a:avLst/>
          </a:prstGeom>
          <a:noFill/>
        </p:spPr>
        <p:txBody>
          <a:bodyPr wrap="square" rtlCol="0">
            <a:spAutoFit/>
          </a:bodyPr>
          <a:lstStyle/>
          <a:p>
            <a:r>
              <a:rPr lang="en-US" sz="2800" dirty="0">
                <a:solidFill>
                  <a:schemeClr val="bg1"/>
                </a:solidFill>
                <a:latin typeface="Calibri"/>
                <a:cs typeface="Calibri"/>
              </a:rPr>
              <a:t>What is one important takeaway from your learning?</a:t>
            </a:r>
          </a:p>
        </p:txBody>
      </p:sp>
      <p:sp>
        <p:nvSpPr>
          <p:cNvPr id="9" name="TextBox 8"/>
          <p:cNvSpPr txBox="1"/>
          <p:nvPr/>
        </p:nvSpPr>
        <p:spPr>
          <a:xfrm>
            <a:off x="4602861" y="3100317"/>
            <a:ext cx="6348586" cy="1200329"/>
          </a:xfrm>
          <a:prstGeom prst="rect">
            <a:avLst/>
          </a:prstGeom>
          <a:noFill/>
        </p:spPr>
        <p:txBody>
          <a:bodyPr wrap="square" rtlCol="0">
            <a:spAutoFit/>
          </a:bodyPr>
          <a:lstStyle/>
          <a:p>
            <a:r>
              <a:rPr lang="en-US" sz="2400" dirty="0">
                <a:solidFill>
                  <a:schemeClr val="bg1"/>
                </a:solidFill>
                <a:latin typeface="Calibri"/>
                <a:cs typeface="Calibri"/>
              </a:rPr>
              <a:t>In what ways can you increase opportunities for students to take intellectual risks in your classroom routines?</a:t>
            </a:r>
          </a:p>
        </p:txBody>
      </p:sp>
      <p:sp>
        <p:nvSpPr>
          <p:cNvPr id="10" name="TextBox 9"/>
          <p:cNvSpPr txBox="1"/>
          <p:nvPr/>
        </p:nvSpPr>
        <p:spPr>
          <a:xfrm>
            <a:off x="6126696" y="4768378"/>
            <a:ext cx="5526260" cy="830997"/>
          </a:xfrm>
          <a:prstGeom prst="rect">
            <a:avLst/>
          </a:prstGeom>
          <a:noFill/>
        </p:spPr>
        <p:txBody>
          <a:bodyPr wrap="square" rtlCol="0">
            <a:spAutoFit/>
          </a:bodyPr>
          <a:lstStyle/>
          <a:p>
            <a:r>
              <a:rPr lang="en-US" sz="2400" dirty="0">
                <a:solidFill>
                  <a:schemeClr val="bg1"/>
                </a:solidFill>
                <a:latin typeface="Calibri"/>
                <a:cs typeface="Calibri"/>
              </a:rPr>
              <a:t>What actions will you take as a result of this learning? </a:t>
            </a:r>
          </a:p>
        </p:txBody>
      </p:sp>
      <p:sp>
        <p:nvSpPr>
          <p:cNvPr id="11" name="Title 1"/>
          <p:cNvSpPr txBox="1">
            <a:spLocks/>
          </p:cNvSpPr>
          <p:nvPr/>
        </p:nvSpPr>
        <p:spPr>
          <a:xfrm>
            <a:off x="172156" y="103747"/>
            <a:ext cx="11480800" cy="5334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bg1"/>
                </a:solidFill>
                <a:latin typeface="Calibri"/>
                <a:cs typeface="Calibri"/>
              </a:rPr>
              <a:t>Persistence and effective effort</a:t>
            </a:r>
          </a:p>
        </p:txBody>
      </p:sp>
    </p:spTree>
    <p:extLst>
      <p:ext uri="{BB962C8B-B14F-4D97-AF65-F5344CB8AC3E}">
        <p14:creationId xmlns:p14="http://schemas.microsoft.com/office/powerpoint/2010/main" val="206053890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367389" y="2583180"/>
            <a:ext cx="11459513" cy="3566160"/>
          </a:xfrm>
          <a:prstGeom prst="rect">
            <a:avLst/>
          </a:prstGeom>
        </p:spPr>
        <p:txBody>
          <a:bodyPr anchor="ctr" anchorCtr="0"/>
          <a:lstStyle>
            <a:lvl1pPr algn="ctr" defTabSz="914400" rtl="0" eaLnBrk="1" latinLnBrk="0" hangingPunct="1">
              <a:lnSpc>
                <a:spcPct val="90000"/>
              </a:lnSpc>
              <a:spcBef>
                <a:spcPct val="0"/>
              </a:spcBef>
              <a:buNone/>
              <a:defRPr sz="6000" kern="1200">
                <a:solidFill>
                  <a:schemeClr val="tx1">
                    <a:lumMod val="75000"/>
                  </a:schemeClr>
                </a:solidFill>
                <a:latin typeface="Calibri"/>
                <a:ea typeface="Century" charset="0"/>
                <a:cs typeface="Calibri"/>
              </a:defRPr>
            </a:lvl1pPr>
          </a:lstStyle>
          <a:p>
            <a:r>
              <a:rPr lang="en-US" sz="4800" b="1" dirty="0">
                <a:solidFill>
                  <a:schemeClr val="accent6">
                    <a:lumMod val="50000"/>
                  </a:schemeClr>
                </a:solidFill>
              </a:rPr>
              <a:t>Module 4</a:t>
            </a:r>
            <a:r>
              <a:rPr lang="en-US" sz="4800" dirty="0">
                <a:solidFill>
                  <a:schemeClr val="accent6">
                    <a:lumMod val="50000"/>
                  </a:schemeClr>
                </a:solidFill>
              </a:rPr>
              <a:t>: Number and Operations in </a:t>
            </a:r>
            <a:br>
              <a:rPr lang="en-US" sz="4800" dirty="0">
                <a:solidFill>
                  <a:schemeClr val="accent6">
                    <a:lumMod val="50000"/>
                  </a:schemeClr>
                </a:solidFill>
              </a:rPr>
            </a:br>
            <a:r>
              <a:rPr lang="en-US" sz="4800" dirty="0">
                <a:solidFill>
                  <a:schemeClr val="accent6">
                    <a:lumMod val="50000"/>
                  </a:schemeClr>
                </a:solidFill>
              </a:rPr>
              <a:t>Base Ten: Place Value and Fluency</a:t>
            </a:r>
            <a:br>
              <a:rPr lang="en-US" sz="4800" dirty="0">
                <a:solidFill>
                  <a:schemeClr val="accent6">
                    <a:lumMod val="50000"/>
                  </a:schemeClr>
                </a:solidFill>
              </a:rPr>
            </a:br>
            <a:r>
              <a:rPr lang="en-US" sz="4800" dirty="0">
                <a:solidFill>
                  <a:schemeClr val="accent6">
                    <a:lumMod val="50000"/>
                  </a:schemeClr>
                </a:solidFill>
              </a:rPr>
              <a:t>Closing and Participant Evaluation Survey</a:t>
            </a:r>
          </a:p>
          <a:p>
            <a:br>
              <a:rPr lang="en-US" sz="4800" dirty="0">
                <a:solidFill>
                  <a:schemeClr val="accent6">
                    <a:lumMod val="50000"/>
                  </a:schemeClr>
                </a:solidFill>
              </a:rPr>
            </a:br>
            <a:r>
              <a:rPr lang="en-US" sz="4800" dirty="0">
                <a:solidFill>
                  <a:schemeClr val="accent6">
                    <a:lumMod val="50000"/>
                  </a:schemeClr>
                </a:solidFill>
              </a:rPr>
              <a:t>Grades K–5</a:t>
            </a:r>
          </a:p>
        </p:txBody>
      </p:sp>
    </p:spTree>
    <p:extLst>
      <p:ext uri="{BB962C8B-B14F-4D97-AF65-F5344CB8AC3E}">
        <p14:creationId xmlns:p14="http://schemas.microsoft.com/office/powerpoint/2010/main" val="202101832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algn="r"/>
            <a:fld id="{6EF36E0C-29D7-3046-B978-7B10A2E0CECE}" type="slidenum">
              <a:rPr lang="en-US" sz="1600" smtClean="0">
                <a:solidFill>
                  <a:srgbClr val="B0B0B2"/>
                </a:solidFill>
                <a:latin typeface="Century"/>
                <a:cs typeface="Century"/>
              </a:rPr>
              <a:pPr algn="r"/>
              <a:t>64</a:t>
            </a:fld>
            <a:endParaRPr lang="en-US" sz="1600" dirty="0">
              <a:solidFill>
                <a:srgbClr val="B0B0B2"/>
              </a:solidFill>
              <a:latin typeface="Century"/>
              <a:cs typeface="Century"/>
            </a:endParaRPr>
          </a:p>
        </p:txBody>
      </p:sp>
      <p:sp>
        <p:nvSpPr>
          <p:cNvPr id="6" name="Title 5"/>
          <p:cNvSpPr>
            <a:spLocks noGrp="1"/>
          </p:cNvSpPr>
          <p:nvPr>
            <p:ph type="title"/>
          </p:nvPr>
        </p:nvSpPr>
        <p:spPr/>
        <p:txBody>
          <a:bodyPr/>
          <a:lstStyle/>
          <a:p>
            <a:r>
              <a:rPr lang="en-US" b="1" dirty="0"/>
              <a:t>References</a:t>
            </a:r>
          </a:p>
        </p:txBody>
      </p:sp>
      <p:sp>
        <p:nvSpPr>
          <p:cNvPr id="2" name="TextBox 1"/>
          <p:cNvSpPr txBox="1"/>
          <p:nvPr/>
        </p:nvSpPr>
        <p:spPr>
          <a:xfrm>
            <a:off x="0" y="803505"/>
            <a:ext cx="12192000" cy="5314275"/>
          </a:xfrm>
          <a:prstGeom prst="rect">
            <a:avLst/>
          </a:prstGeom>
          <a:noFill/>
        </p:spPr>
        <p:txBody>
          <a:bodyPr wrap="square" rtlCol="0">
            <a:spAutoFit/>
          </a:bodyPr>
          <a:lstStyle/>
          <a:p>
            <a:pPr>
              <a:spcBef>
                <a:spcPts val="600"/>
              </a:spcBef>
            </a:pPr>
            <a:r>
              <a:rPr lang="en-US" sz="1100" i="1" dirty="0">
                <a:solidFill>
                  <a:schemeClr val="accent6">
                    <a:lumMod val="50000"/>
                  </a:schemeClr>
                </a:solidFill>
                <a:latin typeface="Calibri"/>
                <a:cs typeface="Calibri"/>
              </a:rPr>
              <a:t>Key resources available via the Louisiana Department of Education web page </a:t>
            </a:r>
            <a:r>
              <a:rPr lang="en-US" sz="1100" dirty="0">
                <a:solidFill>
                  <a:schemeClr val="accent6">
                    <a:lumMod val="50000"/>
                  </a:schemeClr>
                </a:solidFill>
                <a:latin typeface="Calibri"/>
                <a:cs typeface="Calibri"/>
              </a:rPr>
              <a:t>K-12 Math Planning Resources, </a:t>
            </a:r>
            <a:r>
              <a:rPr lang="en-US" sz="1100" u="sng" dirty="0">
                <a:solidFill>
                  <a:schemeClr val="accent6">
                    <a:lumMod val="50000"/>
                  </a:schemeClr>
                </a:solidFill>
                <a:latin typeface="Calibri"/>
                <a:cs typeface="Calibri"/>
                <a:hlinkClick r:id="rId3"/>
              </a:rPr>
              <a:t>https://www.louisianabelieves.com/resources/library/k-12-math-year-long-planning</a:t>
            </a:r>
            <a:r>
              <a:rPr lang="en-US" sz="1100" dirty="0">
                <a:solidFill>
                  <a:schemeClr val="accent6">
                    <a:lumMod val="50000"/>
                  </a:schemeClr>
                </a:solidFill>
                <a:latin typeface="Calibri"/>
                <a:cs typeface="Calibri"/>
              </a:rPr>
              <a:t> include: </a:t>
            </a:r>
          </a:p>
          <a:p>
            <a:pPr marL="171450" indent="-171450">
              <a:spcBef>
                <a:spcPts val="200"/>
              </a:spcBef>
              <a:buFont typeface="Arial"/>
              <a:buChar char="•"/>
            </a:pPr>
            <a:r>
              <a:rPr lang="en-US" sz="1100" i="1" dirty="0">
                <a:solidFill>
                  <a:schemeClr val="accent6">
                    <a:lumMod val="50000"/>
                  </a:schemeClr>
                </a:solidFill>
                <a:latin typeface="Calibri"/>
                <a:cs typeface="Calibri"/>
              </a:rPr>
              <a:t>K–12 Louisiana Student Standards for Mathematics (LSSM)</a:t>
            </a:r>
            <a:r>
              <a:rPr lang="en-US" sz="1100" dirty="0">
                <a:solidFill>
                  <a:schemeClr val="accent6">
                    <a:lumMod val="50000"/>
                  </a:schemeClr>
                </a:solidFill>
                <a:latin typeface="Calibri"/>
                <a:cs typeface="Calibri"/>
              </a:rPr>
              <a:t>  |  </a:t>
            </a:r>
            <a:r>
              <a:rPr lang="en-US" sz="1100" i="1" dirty="0">
                <a:solidFill>
                  <a:schemeClr val="accent6">
                    <a:lumMod val="50000"/>
                  </a:schemeClr>
                </a:solidFill>
                <a:latin typeface="Calibri"/>
                <a:cs typeface="Calibri"/>
              </a:rPr>
              <a:t>Teachers Companion Documents</a:t>
            </a:r>
            <a:endParaRPr lang="en-US" sz="1100" dirty="0">
              <a:solidFill>
                <a:schemeClr val="accent6">
                  <a:lumMod val="50000"/>
                </a:schemeClr>
              </a:solidFill>
              <a:latin typeface="Calibri"/>
              <a:cs typeface="Calibri"/>
            </a:endParaRPr>
          </a:p>
          <a:p>
            <a:pPr marL="171450" indent="-171450">
              <a:spcBef>
                <a:spcPts val="200"/>
              </a:spcBef>
              <a:buFont typeface="Arial"/>
              <a:buChar char="•"/>
            </a:pPr>
            <a:r>
              <a:rPr lang="en-US" sz="1100" i="1" dirty="0">
                <a:solidFill>
                  <a:schemeClr val="accent6">
                    <a:lumMod val="50000"/>
                  </a:schemeClr>
                </a:solidFill>
                <a:latin typeface="Calibri"/>
                <a:cs typeface="Calibri"/>
              </a:rPr>
              <a:t>Implement The Eureka Curriculum: Louisiana Eureka Guides </a:t>
            </a:r>
            <a:r>
              <a:rPr lang="en-US" sz="1100" dirty="0">
                <a:solidFill>
                  <a:schemeClr val="accent6">
                    <a:lumMod val="50000"/>
                  </a:schemeClr>
                </a:solidFill>
                <a:latin typeface="Calibri"/>
                <a:cs typeface="Calibri"/>
              </a:rPr>
              <a:t> |</a:t>
            </a:r>
            <a:r>
              <a:rPr lang="en-US" sz="1100" i="1" dirty="0">
                <a:solidFill>
                  <a:schemeClr val="accent6">
                    <a:lumMod val="50000"/>
                  </a:schemeClr>
                </a:solidFill>
                <a:latin typeface="Calibri"/>
                <a:cs typeface="Calibri"/>
              </a:rPr>
              <a:t>  Help Students Who Struggle: Remediation Guides</a:t>
            </a:r>
            <a:r>
              <a:rPr lang="en-US" sz="1100" dirty="0">
                <a:solidFill>
                  <a:schemeClr val="accent6">
                    <a:lumMod val="50000"/>
                  </a:schemeClr>
                </a:solidFill>
                <a:latin typeface="Calibri"/>
                <a:cs typeface="Calibri"/>
              </a:rPr>
              <a:t>. </a:t>
            </a:r>
            <a:endParaRPr lang="en-US" sz="1100" u="sng" dirty="0">
              <a:solidFill>
                <a:schemeClr val="accent6">
                  <a:lumMod val="50000"/>
                </a:schemeClr>
              </a:solidFill>
              <a:latin typeface="Calibri"/>
              <a:cs typeface="Calibri"/>
            </a:endParaRPr>
          </a:p>
          <a:p>
            <a:pPr marL="173038" indent="-173038">
              <a:spcBef>
                <a:spcPts val="200"/>
              </a:spcBef>
              <a:buFont typeface="Arial"/>
              <a:buChar char="•"/>
            </a:pPr>
            <a:r>
              <a:rPr lang="en-US" sz="1100" i="1" dirty="0">
                <a:solidFill>
                  <a:schemeClr val="accent6">
                    <a:lumMod val="50000"/>
                  </a:schemeClr>
                </a:solidFill>
                <a:latin typeface="Calibri"/>
                <a:ea typeface="Calibri" charset="0"/>
                <a:cs typeface="Calibri"/>
              </a:rPr>
              <a:t>The Louisiana Student Standards for Mathematics: A Guide to Rigor in Mathematics 2.0</a:t>
            </a:r>
            <a:r>
              <a:rPr lang="en-US" sz="1100" dirty="0">
                <a:solidFill>
                  <a:schemeClr val="accent6">
                    <a:lumMod val="50000"/>
                  </a:schemeClr>
                </a:solidFill>
                <a:latin typeface="Calibri"/>
                <a:ea typeface="Calibri" charset="0"/>
                <a:cs typeface="Calibri"/>
              </a:rPr>
              <a:t>, at </a:t>
            </a:r>
            <a:r>
              <a:rPr lang="en-US" sz="1100" dirty="0">
                <a:solidFill>
                  <a:schemeClr val="accent6">
                    <a:lumMod val="50000"/>
                  </a:schemeClr>
                </a:solidFill>
                <a:latin typeface="Calibri"/>
                <a:ea typeface="Calibri" charset="0"/>
                <a:cs typeface="Calibri"/>
                <a:hlinkClick r:id="rId4"/>
              </a:rPr>
              <a:t>https://www.louisianabelieves.com/docs/default-source/year-long-planning/k-12-lssm-alignment-to-rigor.pdf</a:t>
            </a:r>
            <a:r>
              <a:rPr lang="en-US" sz="1100" dirty="0">
                <a:solidFill>
                  <a:schemeClr val="accent6">
                    <a:lumMod val="50000"/>
                  </a:schemeClr>
                </a:solidFill>
                <a:latin typeface="Calibri"/>
                <a:ea typeface="Calibri" charset="0"/>
                <a:cs typeface="Calibri"/>
              </a:rPr>
              <a:t>  This document (name in link: “K-12 LSSM Alignment to Rigor”) as well as the individual rigor documents for each grade level—e.g., “Kindergarten LSSM Alignment to Rigor,” “Grade 1 LSSM Alignment to Rigor,” and so on) can be downloaded via this web page: </a:t>
            </a:r>
            <a:r>
              <a:rPr lang="en-US" sz="1100" dirty="0">
                <a:solidFill>
                  <a:schemeClr val="accent6">
                    <a:lumMod val="50000"/>
                  </a:schemeClr>
                </a:solidFill>
                <a:latin typeface="Calibri"/>
                <a:ea typeface="Calibri" charset="0"/>
                <a:cs typeface="Calibri"/>
                <a:hlinkClick r:id="rId3"/>
              </a:rPr>
              <a:t>https://www.louisianabelieves.com/resources/library/k-12-math-year-long-planning</a:t>
            </a:r>
            <a:endParaRPr lang="en-US" sz="1100" dirty="0">
              <a:solidFill>
                <a:schemeClr val="accent6">
                  <a:lumMod val="50000"/>
                </a:schemeClr>
              </a:solidFill>
              <a:latin typeface="Calibri"/>
              <a:cs typeface="Calibri"/>
            </a:endParaRPr>
          </a:p>
          <a:p>
            <a:pPr>
              <a:spcBef>
                <a:spcPts val="600"/>
              </a:spcBef>
            </a:pPr>
            <a:r>
              <a:rPr lang="en-US" sz="1100" i="1" dirty="0">
                <a:solidFill>
                  <a:schemeClr val="accent6">
                    <a:lumMod val="50000"/>
                  </a:schemeClr>
                </a:solidFill>
                <a:latin typeface="Calibri"/>
                <a:cs typeface="Calibri"/>
              </a:rPr>
              <a:t>Other resources referenced include: </a:t>
            </a:r>
            <a:endParaRPr lang="en-US" sz="1100" i="1" dirty="0">
              <a:solidFill>
                <a:schemeClr val="accent6">
                  <a:lumMod val="50000"/>
                </a:schemeClr>
              </a:solidFill>
              <a:latin typeface="Calibri" charset="0"/>
              <a:ea typeface="Calibri" charset="0"/>
              <a:cs typeface="Calibri" charset="0"/>
            </a:endParaRPr>
          </a:p>
          <a:p>
            <a:pPr marL="173038" indent="-173038">
              <a:spcBef>
                <a:spcPts val="400"/>
              </a:spcBef>
            </a:pPr>
            <a:r>
              <a:rPr lang="en-US" sz="1100" dirty="0">
                <a:solidFill>
                  <a:schemeClr val="accent6">
                    <a:lumMod val="50000"/>
                  </a:schemeClr>
                </a:solidFill>
                <a:latin typeface="Calibri" charset="0"/>
                <a:ea typeface="Calibri" charset="0"/>
                <a:cs typeface="Calibri" charset="0"/>
              </a:rPr>
              <a:t>Agile Mind and the Charles A. Dana Center at The University of Texas at Austin. (2017)  “Persistence and Effective Effort.” </a:t>
            </a:r>
            <a:r>
              <a:rPr lang="en-US" sz="1100" i="1" dirty="0">
                <a:solidFill>
                  <a:schemeClr val="accent6">
                    <a:lumMod val="50000"/>
                  </a:schemeClr>
                </a:solidFill>
                <a:latin typeface="Calibri" charset="0"/>
                <a:ea typeface="Calibri" charset="0"/>
                <a:cs typeface="Calibri" charset="0"/>
              </a:rPr>
              <a:t>An Educator’s Course in Academic Youth Development. </a:t>
            </a:r>
            <a:r>
              <a:rPr lang="en-US" sz="1100" dirty="0">
                <a:solidFill>
                  <a:schemeClr val="accent6">
                    <a:lumMod val="50000"/>
                  </a:schemeClr>
                </a:solidFill>
                <a:latin typeface="Calibri" charset="0"/>
                <a:ea typeface="Calibri" charset="0"/>
                <a:cs typeface="Calibri" charset="0"/>
              </a:rPr>
              <a:t>Author. Used with permission. See </a:t>
            </a:r>
            <a:r>
              <a:rPr lang="en-US" sz="1100" dirty="0">
                <a:solidFill>
                  <a:schemeClr val="accent6">
                    <a:lumMod val="50000"/>
                  </a:schemeClr>
                </a:solidFill>
                <a:latin typeface="Calibri" charset="0"/>
                <a:ea typeface="Calibri" charset="0"/>
                <a:cs typeface="Calibri" charset="0"/>
                <a:hlinkClick r:id="rId5"/>
              </a:rPr>
              <a:t>http://www.agilemind.com/programs/academic-youth-development</a:t>
            </a:r>
            <a:endParaRPr lang="en-US" sz="1100" dirty="0">
              <a:solidFill>
                <a:schemeClr val="accent6">
                  <a:lumMod val="50000"/>
                </a:schemeClr>
              </a:solidFill>
              <a:latin typeface="Calibri" charset="0"/>
              <a:ea typeface="Calibri" charset="0"/>
              <a:cs typeface="Calibri" charset="0"/>
            </a:endParaRPr>
          </a:p>
          <a:p>
            <a:pPr marL="173038" indent="-173038">
              <a:spcBef>
                <a:spcPts val="400"/>
              </a:spcBef>
            </a:pPr>
            <a:r>
              <a:rPr lang="en-US" sz="1100" dirty="0">
                <a:solidFill>
                  <a:schemeClr val="accent6">
                    <a:lumMod val="50000"/>
                  </a:schemeClr>
                </a:solidFill>
                <a:latin typeface="Calibri" charset="0"/>
                <a:ea typeface="Calibri" charset="0"/>
                <a:cs typeface="Calibri" charset="0"/>
              </a:rPr>
              <a:t>Boaler, Jo. (n.d.) “How to Learn Math: For Teachers,” Stanford: Center for Professional Development.</a:t>
            </a:r>
            <a:r>
              <a:rPr lang="en-US" sz="1100" dirty="0">
                <a:solidFill>
                  <a:schemeClr val="accent6">
                    <a:lumMod val="50000"/>
                  </a:schemeClr>
                </a:solidFill>
                <a:latin typeface="Calibri" charset="0"/>
                <a:ea typeface="Calibri" charset="0"/>
                <a:cs typeface="Calibri" charset="0"/>
                <a:hlinkClick r:id="rId6"/>
              </a:rPr>
              <a:t> </a:t>
            </a:r>
            <a:r>
              <a:rPr lang="en-US" sz="1100" u="sng" dirty="0">
                <a:solidFill>
                  <a:schemeClr val="accent6">
                    <a:lumMod val="50000"/>
                  </a:schemeClr>
                </a:solidFill>
                <a:latin typeface="Calibri" charset="0"/>
                <a:ea typeface="Calibri" charset="0"/>
                <a:cs typeface="Calibri" charset="0"/>
                <a:hlinkClick r:id="rId6"/>
              </a:rPr>
              <a:t>http://scpd.stanford.edu/ppc/how-learn-math-teachers</a:t>
            </a:r>
            <a:endParaRPr lang="en-US" sz="1100" dirty="0">
              <a:solidFill>
                <a:schemeClr val="accent6">
                  <a:lumMod val="50000"/>
                </a:schemeClr>
              </a:solidFill>
              <a:latin typeface="Calibri"/>
              <a:cs typeface="Calibri"/>
            </a:endParaRPr>
          </a:p>
          <a:p>
            <a:pPr marL="173038" indent="-173038">
              <a:spcBef>
                <a:spcPts val="400"/>
              </a:spcBef>
            </a:pPr>
            <a:r>
              <a:rPr lang="en-US" sz="1100" dirty="0">
                <a:solidFill>
                  <a:srgbClr val="1D1D1F"/>
                </a:solidFill>
                <a:latin typeface="Calibri"/>
                <a:cs typeface="Calibri"/>
              </a:rPr>
              <a:t>Carpenter, T. P., Franke, M. L., Jacobs, V. R., Fennema, E., &amp; Empson, S. B. (1998). A longitudinal study of invention and understanding in  children’s multi-digit addition and subtraction. </a:t>
            </a:r>
            <a:r>
              <a:rPr lang="en-US" sz="1100" i="1" dirty="0">
                <a:solidFill>
                  <a:srgbClr val="1D1D1F"/>
                </a:solidFill>
                <a:latin typeface="Calibri"/>
                <a:cs typeface="Calibri"/>
              </a:rPr>
              <a:t>Journal for Research on Mathematics Education, 29</a:t>
            </a:r>
            <a:r>
              <a:rPr lang="en-US" sz="1100" dirty="0">
                <a:solidFill>
                  <a:srgbClr val="1D1D1F"/>
                </a:solidFill>
                <a:latin typeface="Calibri"/>
                <a:cs typeface="Calibri"/>
              </a:rPr>
              <a:t>(1), 3–20.</a:t>
            </a:r>
            <a:endParaRPr lang="en-US" sz="1100" dirty="0">
              <a:solidFill>
                <a:schemeClr val="accent6">
                  <a:lumMod val="50000"/>
                </a:schemeClr>
              </a:solidFill>
              <a:latin typeface="Calibri"/>
              <a:cs typeface="Calibri"/>
            </a:endParaRPr>
          </a:p>
          <a:p>
            <a:pPr marL="173038" indent="-173038">
              <a:spcBef>
                <a:spcPts val="400"/>
              </a:spcBef>
            </a:pPr>
            <a:r>
              <a:rPr lang="en-US" sz="1100" dirty="0">
                <a:solidFill>
                  <a:schemeClr val="accent6">
                    <a:lumMod val="50000"/>
                  </a:schemeClr>
                </a:solidFill>
                <a:latin typeface="Calibri"/>
                <a:cs typeface="Calibri"/>
              </a:rPr>
              <a:t>EngageNY, from the </a:t>
            </a:r>
            <a:r>
              <a:rPr lang="en-US" sz="1100" dirty="0">
                <a:solidFill>
                  <a:schemeClr val="accent6">
                    <a:lumMod val="50000"/>
                  </a:schemeClr>
                </a:solidFill>
                <a:latin typeface="Calibri"/>
                <a:ea typeface="Calibri" charset="0"/>
                <a:cs typeface="Calibri"/>
              </a:rPr>
              <a:t>New York State Department of Education</a:t>
            </a:r>
            <a:r>
              <a:rPr lang="en-US" sz="1100" dirty="0">
                <a:solidFill>
                  <a:schemeClr val="accent6">
                    <a:lumMod val="50000"/>
                  </a:schemeClr>
                </a:solidFill>
                <a:latin typeface="Calibri"/>
                <a:cs typeface="Calibri"/>
              </a:rPr>
              <a:t>: Various curriculum resources, a</a:t>
            </a:r>
            <a:r>
              <a:rPr lang="en-US" sz="1100" dirty="0">
                <a:solidFill>
                  <a:schemeClr val="accent6">
                    <a:lumMod val="50000"/>
                  </a:schemeClr>
                </a:solidFill>
                <a:latin typeface="Calibri"/>
                <a:ea typeface="Calibri" charset="0"/>
                <a:cs typeface="Calibri"/>
              </a:rPr>
              <a:t>vailable via </a:t>
            </a:r>
            <a:r>
              <a:rPr lang="en-US" sz="1100" dirty="0">
                <a:solidFill>
                  <a:schemeClr val="accent6">
                    <a:lumMod val="50000"/>
                  </a:schemeClr>
                </a:solidFill>
                <a:latin typeface="Calibri"/>
                <a:ea typeface="Calibri" charset="0"/>
                <a:cs typeface="Calibri"/>
                <a:hlinkClick r:id="rId7"/>
              </a:rPr>
              <a:t>https://www.engageny.org </a:t>
            </a:r>
            <a:r>
              <a:rPr lang="en-US" sz="1100" dirty="0">
                <a:solidFill>
                  <a:schemeClr val="accent6">
                    <a:lumMod val="50000"/>
                  </a:schemeClr>
                </a:solidFill>
                <a:latin typeface="Calibri"/>
                <a:ea typeface="Calibri" charset="0"/>
                <a:cs typeface="Calibri"/>
              </a:rPr>
              <a:t> Including: </a:t>
            </a:r>
            <a:endParaRPr lang="en-US" sz="1100" dirty="0">
              <a:solidFill>
                <a:schemeClr val="accent6">
                  <a:lumMod val="50000"/>
                </a:schemeClr>
              </a:solidFill>
              <a:latin typeface="Calibri"/>
              <a:ea typeface="Times New Roman"/>
              <a:cs typeface="Calibri"/>
            </a:endParaRPr>
          </a:p>
          <a:p>
            <a:pPr marL="173038" indent="-6350">
              <a:spcBef>
                <a:spcPts val="400"/>
              </a:spcBef>
            </a:pPr>
            <a:r>
              <a:rPr lang="en-US" sz="1100" dirty="0">
                <a:solidFill>
                  <a:srgbClr val="000000"/>
                </a:solidFill>
                <a:latin typeface="Calibri"/>
                <a:ea typeface="Times New Roman"/>
                <a:cs typeface="Calibri"/>
              </a:rPr>
              <a:t>(2013 May 14). Video Library: Grade 2 Math: Use Modeling and Tools to Solve Three Digit Subtraction Problems 2.NBT.7. </a:t>
            </a:r>
            <a:r>
              <a:rPr lang="en-US" sz="1100" dirty="0">
                <a:solidFill>
                  <a:srgbClr val="000000"/>
                </a:solidFill>
                <a:latin typeface="Calibri"/>
                <a:ea typeface="Times New Roman"/>
                <a:cs typeface="Calibri"/>
                <a:hlinkClick r:id="rId8"/>
              </a:rPr>
              <a:t>https://www.engageny.org/resource/common-core-instruction-use-modeling-and-tools-to-solve-three-digit-subtraction-problems</a:t>
            </a:r>
            <a:endParaRPr lang="en-US" sz="1100" dirty="0">
              <a:solidFill>
                <a:schemeClr val="accent6">
                  <a:lumMod val="50000"/>
                </a:schemeClr>
              </a:solidFill>
              <a:latin typeface="Calibri"/>
              <a:ea typeface="Times New Roman"/>
              <a:cs typeface="Calibri"/>
            </a:endParaRPr>
          </a:p>
          <a:p>
            <a:pPr marL="173038" indent="-6350">
              <a:spcBef>
                <a:spcPts val="400"/>
              </a:spcBef>
            </a:pPr>
            <a:r>
              <a:rPr lang="en-US" sz="1100" dirty="0">
                <a:solidFill>
                  <a:schemeClr val="accent6">
                    <a:lumMod val="50000"/>
                  </a:schemeClr>
                </a:solidFill>
                <a:latin typeface="Calibri"/>
                <a:ea typeface="Calibri" charset="0"/>
                <a:cs typeface="Calibri"/>
              </a:rPr>
              <a:t>(2014). Lesson: Grade 1 Mathematics Module 4, Topic A, Lesson 2. Available via </a:t>
            </a:r>
            <a:r>
              <a:rPr lang="en-US" sz="1100" dirty="0">
                <a:solidFill>
                  <a:schemeClr val="accent6">
                    <a:lumMod val="50000"/>
                  </a:schemeClr>
                </a:solidFill>
                <a:latin typeface="Calibri"/>
                <a:ea typeface="Calibri" charset="0"/>
                <a:cs typeface="Calibri"/>
                <a:hlinkClick r:id="rId9"/>
              </a:rPr>
              <a:t>https://www.engageny.org/resource/grade-1-mathematics-module-4-topic-lesson-2</a:t>
            </a:r>
            <a:endParaRPr lang="en-US" sz="1100" dirty="0">
              <a:solidFill>
                <a:schemeClr val="accent6">
                  <a:lumMod val="50000"/>
                </a:schemeClr>
              </a:solidFill>
              <a:latin typeface="Calibri"/>
              <a:ea typeface="Calibri" charset="0"/>
              <a:cs typeface="Calibri"/>
            </a:endParaRPr>
          </a:p>
          <a:p>
            <a:pPr marL="173038" indent="-6350">
              <a:spcBef>
                <a:spcPts val="400"/>
              </a:spcBef>
            </a:pPr>
            <a:r>
              <a:rPr lang="en-US" sz="1100" dirty="0">
                <a:solidFill>
                  <a:schemeClr val="accent6">
                    <a:lumMod val="50000"/>
                  </a:schemeClr>
                </a:solidFill>
                <a:latin typeface="Calibri"/>
                <a:ea typeface="Calibri" charset="0"/>
                <a:cs typeface="Calibri"/>
              </a:rPr>
              <a:t>(2014). Lesson: Grade 2 Mathematics Module 3, Topic E, Lesson 11. Available via</a:t>
            </a:r>
            <a:r>
              <a:rPr lang="en-US" sz="1100" dirty="0">
                <a:solidFill>
                  <a:schemeClr val="accent6">
                    <a:lumMod val="50000"/>
                  </a:schemeClr>
                </a:solidFill>
                <a:latin typeface="Calibri"/>
                <a:ea typeface="Calibri" charset="0"/>
                <a:cs typeface="Calibri"/>
                <a:hlinkClick r:id="rId10"/>
              </a:rPr>
              <a:t> https://www.engageny.org/resource/grade-2-mathematics-module-3-topic-e-lesson-11</a:t>
            </a:r>
            <a:endParaRPr lang="en-US" sz="1100" dirty="0">
              <a:solidFill>
                <a:schemeClr val="accent6">
                  <a:lumMod val="50000"/>
                </a:schemeClr>
              </a:solidFill>
              <a:latin typeface="Calibri"/>
              <a:ea typeface="Calibri" charset="0"/>
              <a:cs typeface="Calibri"/>
            </a:endParaRPr>
          </a:p>
          <a:p>
            <a:pPr marL="173038" indent="-6350">
              <a:spcBef>
                <a:spcPts val="400"/>
              </a:spcBef>
            </a:pPr>
            <a:r>
              <a:rPr lang="en-US" sz="1100" dirty="0">
                <a:solidFill>
                  <a:schemeClr val="accent6">
                    <a:lumMod val="50000"/>
                  </a:schemeClr>
                </a:solidFill>
                <a:latin typeface="Calibri"/>
                <a:ea typeface="Calibri" charset="0"/>
                <a:cs typeface="Calibri"/>
              </a:rPr>
              <a:t>(2014). Lesson: Grade 4 Mathematics Module 1, Topic A, Lesson 2. Available via </a:t>
            </a:r>
            <a:r>
              <a:rPr lang="en-US" sz="1100" dirty="0">
                <a:solidFill>
                  <a:schemeClr val="accent6">
                    <a:lumMod val="50000"/>
                  </a:schemeClr>
                </a:solidFill>
                <a:latin typeface="Calibri"/>
                <a:ea typeface="Calibri" charset="0"/>
                <a:cs typeface="Calibri"/>
                <a:hlinkClick r:id="rId11"/>
              </a:rPr>
              <a:t>https://www.engageny.org/resource/grade-4-mathematics-module-1-topic-lesson-2</a:t>
            </a:r>
            <a:endParaRPr lang="en-US" sz="1100" dirty="0">
              <a:solidFill>
                <a:schemeClr val="accent6">
                  <a:lumMod val="50000"/>
                </a:schemeClr>
              </a:solidFill>
              <a:latin typeface="Calibri"/>
              <a:ea typeface="Calibri" charset="0"/>
              <a:cs typeface="Calibri"/>
            </a:endParaRPr>
          </a:p>
          <a:p>
            <a:pPr marL="173038">
              <a:spcBef>
                <a:spcPts val="400"/>
              </a:spcBef>
            </a:pPr>
            <a:r>
              <a:rPr lang="en-US" sz="1100" dirty="0">
                <a:solidFill>
                  <a:schemeClr val="accent6">
                    <a:lumMod val="50000"/>
                  </a:schemeClr>
                </a:solidFill>
                <a:latin typeface="Calibri"/>
                <a:ea typeface="Calibri" charset="0"/>
                <a:cs typeface="Calibri"/>
              </a:rPr>
              <a:t>These curriculum resources are shared under the EngageNY terms of use (https://www.engageny.org/terms-of-use) and the Creative Commons license—Attribution-NonCommercial-ShareAlike 3.0 Unported (CC BY-NC-SA 3.0)—mentioned therein: https://creativecommons.org/licenses/by-nc-sa/3.0</a:t>
            </a:r>
            <a:endParaRPr lang="en-US" sz="1100" dirty="0">
              <a:solidFill>
                <a:schemeClr val="accent6">
                  <a:lumMod val="50000"/>
                </a:schemeClr>
              </a:solidFill>
              <a:latin typeface="Calibri" charset="0"/>
              <a:ea typeface="Calibri" charset="0"/>
              <a:cs typeface="Calibri" charset="0"/>
            </a:endParaRPr>
          </a:p>
          <a:p>
            <a:pPr marL="173038" lvl="2" indent="-173038">
              <a:spcBef>
                <a:spcPts val="400"/>
              </a:spcBef>
            </a:pPr>
            <a:r>
              <a:rPr lang="en-US" sz="1100" dirty="0">
                <a:solidFill>
                  <a:schemeClr val="accent6">
                    <a:lumMod val="50000"/>
                  </a:schemeClr>
                </a:solidFill>
                <a:latin typeface="Calibri"/>
                <a:cs typeface="Calibri"/>
              </a:rPr>
              <a:t>National Council of Teachers of Mathematics. (2014 July). Procedural fluency in mathematics. A position of the National Council of Teachers of Mathematics. </a:t>
            </a:r>
            <a:r>
              <a:rPr lang="en-US" sz="1100" dirty="0">
                <a:solidFill>
                  <a:schemeClr val="accent6">
                    <a:lumMod val="50000"/>
                  </a:schemeClr>
                </a:solidFill>
                <a:latin typeface="Calibri"/>
                <a:cs typeface="Calibri"/>
                <a:hlinkClick r:id="rId12"/>
              </a:rPr>
              <a:t>http://www.nctm.org/Standards-and-Positions/Position-Statements/Procedural-Fluency-in-Mathematics</a:t>
            </a:r>
            <a:endParaRPr lang="en-US" sz="1100" dirty="0">
              <a:solidFill>
                <a:schemeClr val="accent6">
                  <a:lumMod val="50000"/>
                </a:schemeClr>
              </a:solidFill>
              <a:latin typeface="Calibri" charset="0"/>
              <a:ea typeface="Calibri" charset="0"/>
              <a:cs typeface="Calibri" charset="0"/>
            </a:endParaRPr>
          </a:p>
          <a:p>
            <a:pPr marL="173038" lvl="2" indent="-173038">
              <a:spcBef>
                <a:spcPts val="400"/>
              </a:spcBef>
            </a:pPr>
            <a:r>
              <a:rPr lang="en-US" sz="1100" dirty="0">
                <a:solidFill>
                  <a:schemeClr val="accent6">
                    <a:lumMod val="50000"/>
                  </a:schemeClr>
                </a:solidFill>
                <a:latin typeface="Calibri" charset="0"/>
                <a:ea typeface="Calibri" charset="0"/>
                <a:cs typeface="Calibri" charset="0"/>
              </a:rPr>
              <a:t>National Research Council. (2000). </a:t>
            </a:r>
            <a:r>
              <a:rPr lang="en-US" sz="1100" i="1" dirty="0">
                <a:solidFill>
                  <a:schemeClr val="accent6">
                    <a:lumMod val="50000"/>
                  </a:schemeClr>
                </a:solidFill>
                <a:latin typeface="Calibri" charset="0"/>
                <a:ea typeface="Calibri" charset="0"/>
                <a:cs typeface="Calibri" charset="0"/>
              </a:rPr>
              <a:t>How people learn: Brain, Mind, Experience, and School</a:t>
            </a:r>
            <a:r>
              <a:rPr lang="en-US" sz="1100" dirty="0">
                <a:solidFill>
                  <a:schemeClr val="accent6">
                    <a:lumMod val="50000"/>
                  </a:schemeClr>
                </a:solidFill>
                <a:latin typeface="Calibri" charset="0"/>
                <a:ea typeface="Calibri" charset="0"/>
                <a:cs typeface="Calibri" charset="0"/>
              </a:rPr>
              <a:t>. Washington, DC: The National Academies Press.</a:t>
            </a:r>
          </a:p>
          <a:p>
            <a:pPr marL="117475" indent="-117475">
              <a:spcBef>
                <a:spcPts val="400"/>
              </a:spcBef>
            </a:pPr>
            <a:r>
              <a:rPr lang="en-US" sz="1100" dirty="0">
                <a:solidFill>
                  <a:srgbClr val="1D1D1F"/>
                </a:solidFill>
                <a:latin typeface="Calibri"/>
                <a:cs typeface="Calibri"/>
              </a:rPr>
              <a:t>Smith, M. S., &amp; Stein, M. K. (2011). </a:t>
            </a:r>
            <a:r>
              <a:rPr lang="en-US" sz="1100" i="1" dirty="0">
                <a:solidFill>
                  <a:srgbClr val="1D1D1F"/>
                </a:solidFill>
                <a:latin typeface="Calibri"/>
                <a:cs typeface="Calibri"/>
              </a:rPr>
              <a:t>5 practices for orchestrating productive mathematics discussions. </a:t>
            </a:r>
            <a:r>
              <a:rPr lang="en-US" sz="1100" dirty="0">
                <a:solidFill>
                  <a:srgbClr val="1D1D1F"/>
                </a:solidFill>
                <a:latin typeface="Calibri"/>
                <a:cs typeface="Calibri"/>
              </a:rPr>
              <a:t>Reston, VA: National Council of Teachers of Mathematics. Available at http://www.nctm.org/Store/Products/5--Practices-for-Orchestrating-Productive-Mathematics-Discussions</a:t>
            </a:r>
          </a:p>
          <a:p>
            <a:pPr marL="173038" lvl="2" indent="-173038">
              <a:spcBef>
                <a:spcPts val="400"/>
              </a:spcBef>
            </a:pPr>
            <a:r>
              <a:rPr lang="en-US" sz="1100" dirty="0">
                <a:solidFill>
                  <a:srgbClr val="1D1D1F"/>
                </a:solidFill>
                <a:latin typeface="Calibri"/>
                <a:cs typeface="Calibri"/>
              </a:rPr>
              <a:t> </a:t>
            </a:r>
            <a:r>
              <a:rPr lang="en-US" sz="1100" dirty="0">
                <a:solidFill>
                  <a:schemeClr val="accent6">
                    <a:lumMod val="50000"/>
                  </a:schemeClr>
                </a:solidFill>
                <a:latin typeface="Calibri"/>
                <a:cs typeface="Calibri"/>
              </a:rPr>
              <a:t>Van de Walle, J. A., Karp, K. S., Lovin, L. H., Bay-Williams, J. M. (2017). </a:t>
            </a:r>
            <a:r>
              <a:rPr lang="en-US" sz="1100" i="1" dirty="0">
                <a:solidFill>
                  <a:schemeClr val="accent6">
                    <a:lumMod val="50000"/>
                  </a:schemeClr>
                </a:solidFill>
                <a:latin typeface="Calibri"/>
                <a:cs typeface="Calibri"/>
              </a:rPr>
              <a:t>Teaching Student-Centered Mathematics: Developmentally appropriate instruction for grades 3–5</a:t>
            </a:r>
            <a:r>
              <a:rPr lang="en-US" sz="1100" dirty="0">
                <a:solidFill>
                  <a:schemeClr val="accent6">
                    <a:lumMod val="50000"/>
                  </a:schemeClr>
                </a:solidFill>
                <a:latin typeface="Calibri"/>
                <a:cs typeface="Calibri"/>
              </a:rPr>
              <a:t> (volume II). Third Edition</a:t>
            </a:r>
            <a:r>
              <a:rPr lang="en-US" sz="1100" i="1" dirty="0">
                <a:solidFill>
                  <a:schemeClr val="accent6">
                    <a:lumMod val="50000"/>
                  </a:schemeClr>
                </a:solidFill>
                <a:latin typeface="Calibri"/>
                <a:cs typeface="Calibri"/>
              </a:rPr>
              <a:t>.</a:t>
            </a:r>
            <a:r>
              <a:rPr lang="en-US" sz="1100" dirty="0">
                <a:solidFill>
                  <a:schemeClr val="accent6">
                    <a:lumMod val="50000"/>
                  </a:schemeClr>
                </a:solidFill>
                <a:latin typeface="Calibri"/>
                <a:cs typeface="Calibri"/>
              </a:rPr>
              <a:t> NY, NY: Pearson.</a:t>
            </a:r>
            <a:endParaRPr lang="en-US" sz="1100" dirty="0">
              <a:solidFill>
                <a:srgbClr val="000000"/>
              </a:solidFill>
              <a:latin typeface="Calibri" charset="0"/>
              <a:ea typeface="Calibri" charset="0"/>
              <a:cs typeface="Calibri" charset="0"/>
            </a:endParaRPr>
          </a:p>
        </p:txBody>
      </p:sp>
      <p:sp>
        <p:nvSpPr>
          <p:cNvPr id="7"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85651201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4294967295"/>
          </p:nvPr>
        </p:nvSpPr>
        <p:spPr>
          <a:xfrm>
            <a:off x="11227135" y="6313957"/>
            <a:ext cx="629281" cy="365125"/>
          </a:xfrm>
          <a:prstGeom prst="rect">
            <a:avLst/>
          </a:prstGeom>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65</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p:txBody>
          <a:bodyPr/>
          <a:lstStyle/>
          <a:p>
            <a:r>
              <a:rPr lang="en-US" b="1" dirty="0"/>
              <a:t>Module evaluation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710" y="908033"/>
            <a:ext cx="11792023" cy="4950044"/>
          </a:xfrm>
          <a:prstGeom prst="rect">
            <a:avLst/>
          </a:prstGeom>
          <a:effectLst>
            <a:outerShdw blurRad="50800" dist="50800" dir="5400000" algn="ctr" rotWithShape="0">
              <a:srgbClr val="000000"/>
            </a:outerShdw>
          </a:effectLst>
        </p:spPr>
      </p:pic>
      <p:sp>
        <p:nvSpPr>
          <p:cNvPr id="10"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grpSp>
        <p:nvGrpSpPr>
          <p:cNvPr id="3" name="Group 2">
            <a:extLst>
              <a:ext uri="{FF2B5EF4-FFF2-40B4-BE49-F238E27FC236}">
                <a16:creationId xmlns:a16="http://schemas.microsoft.com/office/drawing/2014/main" id="{6F7A0C4E-1959-E04D-B8D0-F3DD81FD272D}"/>
              </a:ext>
            </a:extLst>
          </p:cNvPr>
          <p:cNvGrpSpPr/>
          <p:nvPr/>
        </p:nvGrpSpPr>
        <p:grpSpPr>
          <a:xfrm>
            <a:off x="492125" y="1152962"/>
            <a:ext cx="10503825" cy="4460183"/>
            <a:chOff x="492125" y="1152962"/>
            <a:chExt cx="10503825" cy="4460183"/>
          </a:xfrm>
        </p:grpSpPr>
        <p:sp>
          <p:nvSpPr>
            <p:cNvPr id="11" name="Content Placeholder 2">
              <a:extLst>
                <a:ext uri="{FF2B5EF4-FFF2-40B4-BE49-F238E27FC236}">
                  <a16:creationId xmlns:a16="http://schemas.microsoft.com/office/drawing/2014/main" id="{89052959-3BF7-8848-9385-492745F5BBC2}"/>
                </a:ext>
              </a:extLst>
            </p:cNvPr>
            <p:cNvSpPr txBox="1">
              <a:spLocks/>
            </p:cNvSpPr>
            <p:nvPr/>
          </p:nvSpPr>
          <p:spPr bwMode="auto">
            <a:xfrm>
              <a:off x="492125" y="1152962"/>
              <a:ext cx="10503825" cy="4460183"/>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ct val="0"/>
                </a:spcAft>
                <a:buFontTx/>
                <a:buNone/>
                <a:defRPr sz="2400">
                  <a:solidFill>
                    <a:schemeClr val="tx1"/>
                  </a:solidFill>
                  <a:latin typeface="+mn-lt"/>
                  <a:ea typeface="+mn-ea"/>
                  <a:cs typeface="+mn-cs"/>
                </a:defRPr>
              </a:lvl1pPr>
              <a:lvl2pPr marL="742950" indent="-285750" algn="l" rtl="0" eaLnBrk="0" fontAlgn="base" hangingPunct="0">
                <a:spcBef>
                  <a:spcPct val="20000"/>
                </a:spcBef>
                <a:spcAft>
                  <a:spcPct val="0"/>
                </a:spcAft>
                <a:buFont typeface="Arial"/>
                <a:buChar char="•"/>
                <a:defRPr sz="2200" baseline="0">
                  <a:solidFill>
                    <a:schemeClr val="tx1"/>
                  </a:solidFill>
                  <a:latin typeface="+mn-lt"/>
                  <a:ea typeface="+mn-ea"/>
                  <a:cs typeface="+mn-cs"/>
                </a:defRPr>
              </a:lvl2pPr>
              <a:lvl3pPr marL="1544638" indent="-342900" algn="l" rtl="0" eaLnBrk="0" fontAlgn="base" hangingPunct="0">
                <a:spcBef>
                  <a:spcPct val="20000"/>
                </a:spcBef>
                <a:spcAft>
                  <a:spcPct val="0"/>
                </a:spcAft>
                <a:buFont typeface="Arial"/>
                <a:buChar char="•"/>
                <a:defRPr sz="2000" i="1">
                  <a:solidFill>
                    <a:schemeClr val="tx1"/>
                  </a:solidFill>
                  <a:latin typeface="+mn-lt"/>
                  <a:ea typeface="+mn-ea"/>
                  <a:cs typeface="+mn-cs"/>
                </a:defRPr>
              </a:lvl3pPr>
              <a:lvl4pPr marL="16002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4pPr>
              <a:lvl5pPr marL="20574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a:lstStyle>
            <a:p>
              <a:endParaRPr lang="en-US" sz="3200" kern="0" dirty="0">
                <a:solidFill>
                  <a:srgbClr val="000000"/>
                </a:solidFill>
                <a:latin typeface="Calibri" charset="0"/>
                <a:ea typeface="Calibri" charset="0"/>
                <a:cs typeface="Calibri" charset="0"/>
              </a:endParaRPr>
            </a:p>
            <a:p>
              <a:pPr marL="127000"/>
              <a:r>
                <a:rPr lang="en-US" sz="3200" kern="0" dirty="0">
                  <a:solidFill>
                    <a:srgbClr val="000000"/>
                  </a:solidFill>
                  <a:latin typeface="Calibri" charset="0"/>
                  <a:ea typeface="Calibri" charset="0"/>
                  <a:cs typeface="Calibri" charset="0"/>
                </a:rPr>
                <a:t>Your feedback and comments are important to us.  Please complete the </a:t>
              </a:r>
              <a:r>
                <a:rPr lang="en-US" sz="3200" dirty="0">
                  <a:solidFill>
                    <a:srgbClr val="000000"/>
                  </a:solidFill>
                  <a:latin typeface="Calibri" charset="0"/>
                  <a:ea typeface="Calibri" charset="0"/>
                  <a:cs typeface="Calibri" charset="0"/>
                </a:rPr>
                <a:t>module</a:t>
              </a:r>
              <a:r>
                <a:rPr lang="en-US" sz="3200" kern="0" dirty="0">
                  <a:solidFill>
                    <a:srgbClr val="000000"/>
                  </a:solidFill>
                  <a:latin typeface="Calibri" charset="0"/>
                  <a:ea typeface="Calibri" charset="0"/>
                  <a:cs typeface="Calibri" charset="0"/>
                </a:rPr>
                <a:t> evaluation found at:</a:t>
              </a:r>
            </a:p>
            <a:p>
              <a:pPr marL="127000"/>
              <a:endParaRPr lang="en-US" kern="0" dirty="0"/>
            </a:p>
            <a:p>
              <a:pPr marL="127000"/>
              <a:endParaRPr lang="en-US" kern="0" dirty="0"/>
            </a:p>
          </p:txBody>
        </p:sp>
        <p:pic>
          <p:nvPicPr>
            <p:cNvPr id="12" name="Picture 11">
              <a:extLst>
                <a:ext uri="{FF2B5EF4-FFF2-40B4-BE49-F238E27FC236}">
                  <a16:creationId xmlns:a16="http://schemas.microsoft.com/office/drawing/2014/main" id="{1FF9F3D8-B515-FF42-A0A1-CFB632C0BE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37063" y="2488389"/>
              <a:ext cx="2568387" cy="2613447"/>
            </a:xfrm>
            <a:prstGeom prst="rect">
              <a:avLst/>
            </a:prstGeom>
          </p:spPr>
        </p:pic>
      </p:grpSp>
      <p:sp>
        <p:nvSpPr>
          <p:cNvPr id="13" name="TextBox 12">
            <a:extLst>
              <a:ext uri="{FF2B5EF4-FFF2-40B4-BE49-F238E27FC236}">
                <a16:creationId xmlns:a16="http://schemas.microsoft.com/office/drawing/2014/main" id="{BBA1C3E5-F5C4-F642-9CA4-21C17CE1B7B7}"/>
              </a:ext>
            </a:extLst>
          </p:cNvPr>
          <p:cNvSpPr txBox="1"/>
          <p:nvPr/>
        </p:nvSpPr>
        <p:spPr>
          <a:xfrm>
            <a:off x="492125" y="3349625"/>
            <a:ext cx="7744938" cy="800219"/>
          </a:xfrm>
          <a:prstGeom prst="rect">
            <a:avLst/>
          </a:prstGeom>
          <a:noFill/>
        </p:spPr>
        <p:txBody>
          <a:bodyPr wrap="square" rtlCol="0">
            <a:spAutoFit/>
          </a:bodyPr>
          <a:lstStyle/>
          <a:p>
            <a:pPr marL="127000"/>
            <a:r>
              <a:rPr lang="en-US" sz="2800" b="1" dirty="0">
                <a:solidFill>
                  <a:schemeClr val="bg1"/>
                </a:solidFill>
                <a:latin typeface="Calibri" charset="0"/>
                <a:ea typeface="Calibri" charset="0"/>
                <a:cs typeface="Calibri" charset="0"/>
                <a:hlinkClick r:id="rId5"/>
              </a:rPr>
              <a:t>http://www.utdanacenter.org/ldoe/surveys</a:t>
            </a:r>
            <a:endParaRPr lang="en-US" sz="2800" b="1" dirty="0">
              <a:solidFill>
                <a:schemeClr val="bg1"/>
              </a:solidFill>
              <a:latin typeface="Calibri" charset="0"/>
              <a:ea typeface="Calibri" charset="0"/>
              <a:cs typeface="Calibri" charset="0"/>
            </a:endParaRPr>
          </a:p>
          <a:p>
            <a:endParaRPr lang="en-US" dirty="0"/>
          </a:p>
        </p:txBody>
      </p:sp>
    </p:spTree>
    <p:extLst>
      <p:ext uri="{BB962C8B-B14F-4D97-AF65-F5344CB8AC3E}">
        <p14:creationId xmlns:p14="http://schemas.microsoft.com/office/powerpoint/2010/main" val="6493707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4294967295"/>
          </p:nvPr>
        </p:nvSpPr>
        <p:spPr>
          <a:xfrm>
            <a:off x="820313" y="1557093"/>
            <a:ext cx="6019801" cy="3956726"/>
          </a:xfrm>
          <a:prstGeom prst="rect">
            <a:avLst/>
          </a:prstGeom>
        </p:spPr>
        <p:txBody>
          <a:bodyPr/>
          <a:lstStyle/>
          <a:p>
            <a:pPr marL="0" indent="0">
              <a:spcBef>
                <a:spcPts val="600"/>
              </a:spcBef>
              <a:buNone/>
            </a:pPr>
            <a:r>
              <a:rPr lang="en-US" sz="3600" dirty="0">
                <a:solidFill>
                  <a:srgbClr val="000000"/>
                </a:solidFill>
                <a:latin typeface="Calibri"/>
                <a:cs typeface="Calibri"/>
              </a:rPr>
              <a:t>Use the handout to:</a:t>
            </a:r>
          </a:p>
          <a:p>
            <a:pPr marL="571500" indent="-571500">
              <a:spcBef>
                <a:spcPts val="600"/>
              </a:spcBef>
              <a:buFont typeface="Arial"/>
              <a:buChar char="•"/>
            </a:pPr>
            <a:r>
              <a:rPr lang="en-US" sz="3600" dirty="0">
                <a:solidFill>
                  <a:srgbClr val="000000"/>
                </a:solidFill>
                <a:latin typeface="Calibri"/>
                <a:cs typeface="Calibri"/>
              </a:rPr>
              <a:t>Check off student behaviors/actions that you observed.</a:t>
            </a:r>
          </a:p>
          <a:p>
            <a:pPr marL="571500" indent="-571500">
              <a:spcBef>
                <a:spcPts val="600"/>
              </a:spcBef>
              <a:buFont typeface="Arial"/>
              <a:buChar char="•"/>
            </a:pPr>
            <a:r>
              <a:rPr lang="en-US" sz="3600" dirty="0">
                <a:solidFill>
                  <a:srgbClr val="000000"/>
                </a:solidFill>
                <a:latin typeface="Calibri"/>
                <a:cs typeface="Calibri"/>
              </a:rPr>
              <a:t>Record any observations you made that serve as evidence.</a:t>
            </a:r>
          </a:p>
        </p:txBody>
      </p:sp>
      <p:sp>
        <p:nvSpPr>
          <p:cNvPr id="4" name="Title 3"/>
          <p:cNvSpPr>
            <a:spLocks noGrp="1"/>
          </p:cNvSpPr>
          <p:nvPr>
            <p:ph type="title"/>
          </p:nvPr>
        </p:nvSpPr>
        <p:spPr/>
        <p:txBody>
          <a:bodyPr>
            <a:normAutofit/>
          </a:bodyPr>
          <a:lstStyle/>
          <a:p>
            <a:r>
              <a:rPr lang="en-US" b="1" dirty="0"/>
              <a:t>Evidence of student engagement in the key shifts</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7</a:t>
            </a:fld>
            <a:endParaRPr lang="en-US" dirty="0"/>
          </a:p>
        </p:txBody>
      </p:sp>
      <p:sp>
        <p:nvSpPr>
          <p:cNvPr id="8" name="Shape 51"/>
          <p:cNvSpPr txBox="1"/>
          <p:nvPr/>
        </p:nvSpPr>
        <p:spPr>
          <a:xfrm>
            <a:off x="323061" y="6177395"/>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pic>
        <p:nvPicPr>
          <p:cNvPr id="3" name="Picture 2">
            <a:extLst>
              <a:ext uri="{FF2B5EF4-FFF2-40B4-BE49-F238E27FC236}">
                <a16:creationId xmlns:a16="http://schemas.microsoft.com/office/drawing/2014/main" id="{00D87376-221B-3E48-BE3D-97F6E3787AFE}"/>
              </a:ext>
            </a:extLst>
          </p:cNvPr>
          <p:cNvPicPr>
            <a:picLocks noChangeAspect="1"/>
          </p:cNvPicPr>
          <p:nvPr/>
        </p:nvPicPr>
        <p:blipFill>
          <a:blip r:embed="rId3"/>
          <a:stretch>
            <a:fillRect/>
          </a:stretch>
        </p:blipFill>
        <p:spPr>
          <a:xfrm>
            <a:off x="7337368" y="943693"/>
            <a:ext cx="3872239" cy="5046964"/>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92142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a:t>
            </a:fld>
            <a:endParaRPr lang="en-US" dirty="0"/>
          </a:p>
        </p:txBody>
      </p:sp>
      <p:sp>
        <p:nvSpPr>
          <p:cNvPr id="4" name="Title 3"/>
          <p:cNvSpPr>
            <a:spLocks noGrp="1"/>
          </p:cNvSpPr>
          <p:nvPr>
            <p:ph type="title"/>
          </p:nvPr>
        </p:nvSpPr>
        <p:spPr/>
        <p:txBody>
          <a:bodyPr>
            <a:noAutofit/>
          </a:bodyPr>
          <a:lstStyle/>
          <a:p>
            <a:r>
              <a:rPr lang="en-US" sz="2800" b="1" dirty="0"/>
              <a:t>Building conceptual understanding of the base-ten system and its structure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1300" y="2449890"/>
            <a:ext cx="4089400" cy="2120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2462590"/>
            <a:ext cx="2006600" cy="2095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176777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5" presetClass="path" presetSubtype="0" accel="50000" decel="50000" fill="hold" nodeType="clickEffect">
                                  <p:stCondLst>
                                    <p:cond delay="0"/>
                                  </p:stCondLst>
                                  <p:childTnLst>
                                    <p:animMotion origin="layout" path="M 0 0 L -0.25 0 E" pathEditMode="relative" ptsTypes="">
                                      <p:cBhvr>
                                        <p:cTn id="14"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1300" y="2462590"/>
            <a:ext cx="4089400" cy="2095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Slide Number Placeholder 1"/>
          <p:cNvSpPr>
            <a:spLocks noGrp="1"/>
          </p:cNvSpPr>
          <p:nvPr>
            <p:ph type="sldNum" sz="quarter" idx="4"/>
          </p:nvPr>
        </p:nvSpPr>
        <p:spPr/>
        <p:txBody>
          <a:bodyPr/>
          <a:lstStyle/>
          <a:p>
            <a:fld id="{4080289E-A2FF-0941-931A-EE1328331F47}" type="slidenum">
              <a:rPr lang="en-US" smtClean="0"/>
              <a:pPr/>
              <a:t>9</a:t>
            </a:fld>
            <a:endParaRPr lang="en-US" dirty="0"/>
          </a:p>
        </p:txBody>
      </p:sp>
      <p:sp>
        <p:nvSpPr>
          <p:cNvPr id="4" name="Title 3"/>
          <p:cNvSpPr>
            <a:spLocks noGrp="1"/>
          </p:cNvSpPr>
          <p:nvPr>
            <p:ph type="title"/>
          </p:nvPr>
        </p:nvSpPr>
        <p:spPr/>
        <p:txBody>
          <a:bodyPr>
            <a:noAutofit/>
          </a:bodyPr>
          <a:lstStyle/>
          <a:p>
            <a:r>
              <a:rPr lang="en-US" sz="2800" b="1" dirty="0"/>
              <a:t>Building conceptual understanding of the base-ten system and its structure</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2462590"/>
            <a:ext cx="2006600" cy="2095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4,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755552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0 0 L -0.25 0 E" pathEditMode="relative" ptsTypes="">
                                      <p:cBhvr>
                                        <p:cTn id="6" dur="2000" fill="hold"/>
                                        <p:tgtEl>
                                          <p:spTgt spid="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over">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ntor Text Option 1">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entor Text 2">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icture with Side Text">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Section">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44727</TotalTime>
  <Words>4603</Words>
  <Application>Microsoft Macintosh PowerPoint</Application>
  <PresentationFormat>Widescreen</PresentationFormat>
  <Paragraphs>583</Paragraphs>
  <Slides>65</Slides>
  <Notes>65</Notes>
  <HiddenSlides>0</HiddenSlides>
  <MMClips>0</MMClips>
  <ScaleCrop>false</ScaleCrop>
  <HeadingPairs>
    <vt:vector size="6" baseType="variant">
      <vt:variant>
        <vt:lpstr>Fonts Used</vt:lpstr>
      </vt:variant>
      <vt:variant>
        <vt:i4>10</vt:i4>
      </vt:variant>
      <vt:variant>
        <vt:lpstr>Theme</vt:lpstr>
      </vt:variant>
      <vt:variant>
        <vt:i4>5</vt:i4>
      </vt:variant>
      <vt:variant>
        <vt:lpstr>Slide Titles</vt:lpstr>
      </vt:variant>
      <vt:variant>
        <vt:i4>65</vt:i4>
      </vt:variant>
    </vt:vector>
  </HeadingPairs>
  <TitlesOfParts>
    <vt:vector size="80" baseType="lpstr">
      <vt:lpstr>Arial</vt:lpstr>
      <vt:lpstr>Calibri</vt:lpstr>
      <vt:lpstr>Century</vt:lpstr>
      <vt:lpstr>Century Schoolbook</vt:lpstr>
      <vt:lpstr>Courier New</vt:lpstr>
      <vt:lpstr>Helvetica</vt:lpstr>
      <vt:lpstr>Myra 4F Caps Bold</vt:lpstr>
      <vt:lpstr>Ostrich Sans Black</vt:lpstr>
      <vt:lpstr>Times New Roman</vt:lpstr>
      <vt:lpstr>Wingdings</vt:lpstr>
      <vt:lpstr>Cover</vt:lpstr>
      <vt:lpstr>Mentor Text Option 1</vt:lpstr>
      <vt:lpstr>Mentor Text 2</vt:lpstr>
      <vt:lpstr>Picture with Side Text</vt:lpstr>
      <vt:lpstr>Section</vt:lpstr>
      <vt:lpstr>Module 4: Number and Operations in  Base Ten: Place Value and Fluency  Grades K–5</vt:lpstr>
      <vt:lpstr>The goal of the initiative</vt:lpstr>
      <vt:lpstr>Group norms</vt:lpstr>
      <vt:lpstr>Module 4 goals</vt:lpstr>
      <vt:lpstr>Module 4: Number and Operations in  Base Ten: Place Value and Fluency Session 1: Key Shifts in Action—Through an  EngageNY Lesson  Grades K–5</vt:lpstr>
      <vt:lpstr>Key shifts of the Louisiana Student Standards for Mathematics</vt:lpstr>
      <vt:lpstr>Evidence of student engagement in the key shifts</vt:lpstr>
      <vt:lpstr>Building conceptual understanding of the base-ten system and its structure</vt:lpstr>
      <vt:lpstr>Building conceptual understanding of the base-ten system and its structure</vt:lpstr>
      <vt:lpstr>Building conceptual understanding of the base-ten system and its structure</vt:lpstr>
      <vt:lpstr>Building conceptual understanding of the base-ten system and its structure</vt:lpstr>
      <vt:lpstr>Building conceptual understanding of the base-ten system and its structure</vt:lpstr>
      <vt:lpstr>Building conceptual understanding of the base-ten system and its structure</vt:lpstr>
      <vt:lpstr>Building conceptual understanding of the base-ten system and its structure</vt:lpstr>
      <vt:lpstr>Evidence of student engagement in the key shifts</vt:lpstr>
      <vt:lpstr>Session 1 reflection</vt:lpstr>
      <vt:lpstr>Module 4: Number and Operations in  Base Ten: Place Value and Fluency  Session 2: Exploring Coherence in the LSSM   Grades K–5</vt:lpstr>
      <vt:lpstr>Investigating vertical alignment in the LSSM</vt:lpstr>
      <vt:lpstr>Vertical alignment</vt:lpstr>
      <vt:lpstr>Vertical alignment</vt:lpstr>
      <vt:lpstr>Vertical alignment discussion questions</vt:lpstr>
      <vt:lpstr>Reflection</vt:lpstr>
      <vt:lpstr>Module 4: Number and Operations in  Base Ten: Place Value and Fluency Session 3: Deepening Mathematical Content Knowledge for Effective Instruction   Grades K–5</vt:lpstr>
      <vt:lpstr>Helping students develop fluency</vt:lpstr>
      <vt:lpstr>Required fluencies in the standards</vt:lpstr>
      <vt:lpstr>Required fluencies in the standards</vt:lpstr>
      <vt:lpstr>Required fluencies in the standards</vt:lpstr>
      <vt:lpstr>How do we help students develop fluency?</vt:lpstr>
      <vt:lpstr>Direct modeling</vt:lpstr>
      <vt:lpstr>Encouraging the move from direct modeling</vt:lpstr>
      <vt:lpstr>Invented strategies</vt:lpstr>
      <vt:lpstr>Invented strategies   Consider the following problem:   The school auditorium has 24 rows of seats. There are 39 seats in each row. How many students can be seated in the auditorium?</vt:lpstr>
      <vt:lpstr>Invented strategies   Try this one:  342 + 153 + 481</vt:lpstr>
      <vt:lpstr>Invented strategies</vt:lpstr>
      <vt:lpstr>Standard algorithms</vt:lpstr>
      <vt:lpstr>Standard algorithms</vt:lpstr>
      <vt:lpstr>Fluency development in EngageNY</vt:lpstr>
      <vt:lpstr>Fluency development in EngageNY</vt:lpstr>
      <vt:lpstr>Fluency development in EngageNY</vt:lpstr>
      <vt:lpstr>Fluency</vt:lpstr>
      <vt:lpstr>Reflecting on what we have learned</vt:lpstr>
      <vt:lpstr>Module 4: Number and Operations in  Base Ten: Place Value and Fluency Session 4: Instructional Strategies   Grades K–5</vt:lpstr>
      <vt:lpstr>The National Council of Teachers of Mathematics book:   5 Practices for Orchestrating Productive Mathematics Discussions</vt:lpstr>
      <vt:lpstr>5 Practices for Orchestrating Productive Mathematics Discussions</vt:lpstr>
      <vt:lpstr>Orchestrating productive mathematics discussions</vt:lpstr>
      <vt:lpstr>Orchestrating productive mathematics discussions</vt:lpstr>
      <vt:lpstr>Orchestrating productive mathematics discussions</vt:lpstr>
      <vt:lpstr>Orchestrating productive mathematics discussions</vt:lpstr>
      <vt:lpstr>Orchestrating productive mathematics discussions</vt:lpstr>
      <vt:lpstr>Module 4: Number and Operations in  Base Ten: Place Value and Fluency Session 5: Purposeful Planning of the  EngageNY Curriculum   Grades K–5</vt:lpstr>
      <vt:lpstr> Tool that promotes effective collaborative planning:   The Planning Guide</vt:lpstr>
      <vt:lpstr>Collaborative planning conversation</vt:lpstr>
      <vt:lpstr>Foundational study of the standards</vt:lpstr>
      <vt:lpstr>Bridge to lesson planning</vt:lpstr>
      <vt:lpstr>Collaborative planning</vt:lpstr>
      <vt:lpstr>Reflecting on purposeful planning</vt:lpstr>
      <vt:lpstr>Module 4: Number and Operations in  Base Ten: Place Value and Fluency Session 6: Productive Classroom Culture  Grades K–5</vt:lpstr>
      <vt:lpstr>PowerPoint Presentation</vt:lpstr>
      <vt:lpstr>Persistence and effective effort</vt:lpstr>
      <vt:lpstr>Persistence and effective effort</vt:lpstr>
      <vt:lpstr>Persistence and effective effort</vt:lpstr>
      <vt:lpstr>PowerPoint Presentation</vt:lpstr>
      <vt:lpstr>PowerPoint Presentation</vt:lpstr>
      <vt:lpstr>References</vt:lpstr>
      <vt:lpstr>Module evaluation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RAO Jenkins</cp:lastModifiedBy>
  <cp:revision>441</cp:revision>
  <cp:lastPrinted>2018-02-07T21:24:23Z</cp:lastPrinted>
  <dcterms:created xsi:type="dcterms:W3CDTF">2017-08-15T16:44:18Z</dcterms:created>
  <dcterms:modified xsi:type="dcterms:W3CDTF">2018-11-09T15:55:38Z</dcterms:modified>
</cp:coreProperties>
</file>