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ags/tag1.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50" r:id="rId2"/>
    <p:sldMasterId id="2147483652" r:id="rId3"/>
    <p:sldMasterId id="2147483654" r:id="rId4"/>
    <p:sldMasterId id="2147483656" r:id="rId5"/>
  </p:sldMasterIdLst>
  <p:notesMasterIdLst>
    <p:notesMasterId r:id="rId50"/>
  </p:notesMasterIdLst>
  <p:handoutMasterIdLst>
    <p:handoutMasterId r:id="rId51"/>
  </p:handoutMasterIdLst>
  <p:sldIdLst>
    <p:sldId id="256" r:id="rId6"/>
    <p:sldId id="317" r:id="rId7"/>
    <p:sldId id="318" r:id="rId8"/>
    <p:sldId id="371" r:id="rId9"/>
    <p:sldId id="262" r:id="rId10"/>
    <p:sldId id="319" r:id="rId11"/>
    <p:sldId id="320" r:id="rId12"/>
    <p:sldId id="387" r:id="rId13"/>
    <p:sldId id="426" r:id="rId14"/>
    <p:sldId id="427" r:id="rId15"/>
    <p:sldId id="428" r:id="rId16"/>
    <p:sldId id="429" r:id="rId17"/>
    <p:sldId id="430" r:id="rId18"/>
    <p:sldId id="321" r:id="rId19"/>
    <p:sldId id="322" r:id="rId20"/>
    <p:sldId id="263" r:id="rId21"/>
    <p:sldId id="280" r:id="rId22"/>
    <p:sldId id="324" r:id="rId23"/>
    <p:sldId id="325" r:id="rId24"/>
    <p:sldId id="327" r:id="rId25"/>
    <p:sldId id="284" r:id="rId26"/>
    <p:sldId id="264" r:id="rId27"/>
    <p:sldId id="415" r:id="rId28"/>
    <p:sldId id="431" r:id="rId29"/>
    <p:sldId id="432" r:id="rId30"/>
    <p:sldId id="435" r:id="rId31"/>
    <p:sldId id="436" r:id="rId32"/>
    <p:sldId id="422" r:id="rId33"/>
    <p:sldId id="265" r:id="rId34"/>
    <p:sldId id="437" r:id="rId35"/>
    <p:sldId id="438" r:id="rId36"/>
    <p:sldId id="440" r:id="rId37"/>
    <p:sldId id="441" r:id="rId38"/>
    <p:sldId id="443" r:id="rId39"/>
    <p:sldId id="266" r:id="rId40"/>
    <p:sldId id="358" r:id="rId41"/>
    <p:sldId id="301" r:id="rId42"/>
    <p:sldId id="359" r:id="rId43"/>
    <p:sldId id="396" r:id="rId44"/>
    <p:sldId id="360" r:id="rId45"/>
    <p:sldId id="361" r:id="rId46"/>
    <p:sldId id="378" r:id="rId47"/>
    <p:sldId id="380" r:id="rId48"/>
    <p:sldId id="382"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ssion 0: Introduction to Module (5 min)" id="{F4DAA645-6131-D346-A860-89FC2AD2E3A1}">
          <p14:sldIdLst>
            <p14:sldId id="256"/>
            <p14:sldId id="317"/>
            <p14:sldId id="318"/>
            <p14:sldId id="371"/>
          </p14:sldIdLst>
        </p14:section>
        <p14:section name="Session 1: Key Shifts in Action (60 min)" id="{E01BCACB-214C-474C-9C12-ECADEAA11FBE}">
          <p14:sldIdLst>
            <p14:sldId id="262"/>
            <p14:sldId id="319"/>
            <p14:sldId id="320"/>
            <p14:sldId id="387"/>
            <p14:sldId id="426"/>
            <p14:sldId id="427"/>
            <p14:sldId id="428"/>
            <p14:sldId id="429"/>
            <p14:sldId id="430"/>
            <p14:sldId id="321"/>
            <p14:sldId id="322"/>
          </p14:sldIdLst>
        </p14:section>
        <p14:section name="Session 2: Exploring Coherence (60 min)" id="{349DA8A3-8658-C342-B543-8EA69922FFA7}">
          <p14:sldIdLst>
            <p14:sldId id="263"/>
            <p14:sldId id="280"/>
            <p14:sldId id="324"/>
            <p14:sldId id="325"/>
            <p14:sldId id="327"/>
            <p14:sldId id="284"/>
          </p14:sldIdLst>
        </p14:section>
        <p14:section name="Session 3: Deepening Mathematical Content Knowledge (90 min)" id="{5C442719-9C16-AC42-8BA5-025C81359330}">
          <p14:sldIdLst>
            <p14:sldId id="264"/>
            <p14:sldId id="415"/>
            <p14:sldId id="431"/>
            <p14:sldId id="432"/>
            <p14:sldId id="435"/>
            <p14:sldId id="436"/>
            <p14:sldId id="422"/>
          </p14:sldIdLst>
        </p14:section>
        <p14:section name="Session 4: Instructional Strategies (60 min)" id="{404705F9-221D-B941-B2A2-54F7D6D53EED}">
          <p14:sldIdLst>
            <p14:sldId id="265"/>
            <p14:sldId id="437"/>
            <p14:sldId id="438"/>
            <p14:sldId id="440"/>
            <p14:sldId id="441"/>
            <p14:sldId id="443"/>
          </p14:sldIdLst>
        </p14:section>
        <p14:section name="Session 5: The Standards--Instruction Connection (90 min)" id="{CF248AAB-F45E-6C4B-BC4C-66A2A24F9EE6}">
          <p14:sldIdLst>
            <p14:sldId id="266"/>
            <p14:sldId id="358"/>
            <p14:sldId id="301"/>
            <p14:sldId id="359"/>
            <p14:sldId id="396"/>
            <p14:sldId id="360"/>
            <p14:sldId id="361"/>
          </p14:sldIdLst>
        </p14:section>
        <p14:section name="Module 5: Closing Slides" id="{58E5AD3D-DCA2-9E41-B8C8-A4642E60DA3C}">
          <p14:sldIdLst>
            <p14:sldId id="378"/>
            <p14:sldId id="380"/>
            <p14:sldId id="382"/>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797879"/>
    <a:srgbClr val="48B59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5"/>
    <p:restoredTop sz="86465" autoAdjust="0"/>
  </p:normalViewPr>
  <p:slideViewPr>
    <p:cSldViewPr snapToGrid="0" snapToObjects="1">
      <p:cViewPr varScale="1">
        <p:scale>
          <a:sx n="88" d="100"/>
          <a:sy n="88" d="100"/>
        </p:scale>
        <p:origin x="1536" y="192"/>
      </p:cViewPr>
      <p:guideLst>
        <p:guide orient="horz" pos="2160"/>
        <p:guide pos="3840"/>
      </p:guideLst>
    </p:cSldViewPr>
  </p:slideViewPr>
  <p:outlineViewPr>
    <p:cViewPr>
      <p:scale>
        <a:sx n="33" d="100"/>
        <a:sy n="33" d="100"/>
      </p:scale>
      <p:origin x="0" y="-135040"/>
    </p:cViewPr>
    <p:sldLst>
      <p:sld r:id="rId1" collapse="1"/>
    </p:sldLst>
  </p:outlineViewPr>
  <p:notesTextViewPr>
    <p:cViewPr>
      <p:scale>
        <a:sx n="85" d="100"/>
        <a:sy n="85" d="100"/>
      </p:scale>
      <p:origin x="0" y="0"/>
    </p:cViewPr>
  </p:notesTextViewPr>
  <p:notesViewPr>
    <p:cSldViewPr snapToGrid="0" snapToObjects="1">
      <p:cViewPr varScale="1">
        <p:scale>
          <a:sx n="82" d="100"/>
          <a:sy n="82" d="100"/>
        </p:scale>
        <p:origin x="1600" y="1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viewProps" Target="viewProps.xml"/><Relationship Id="rId5" Type="http://schemas.openxmlformats.org/officeDocument/2006/relationships/slideMaster" Target="slideMasters/slideMaster5.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8" Type="http://schemas.openxmlformats.org/officeDocument/2006/relationships/slide" Target="slides/slide3.xml"/><Relationship Id="rId51"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DFC4122-7FEB-A64C-A429-2C6288CFF5D5}" type="doc">
      <dgm:prSet loTypeId="urn:microsoft.com/office/officeart/2005/8/layout/hList9" loCatId="" qsTypeId="urn:microsoft.com/office/officeart/2005/8/quickstyle/simple4" qsCatId="simple" csTypeId="urn:microsoft.com/office/officeart/2005/8/colors/accent1_2" csCatId="accent1" phldr="1"/>
      <dgm:spPr/>
      <dgm:t>
        <a:bodyPr/>
        <a:lstStyle/>
        <a:p>
          <a:endParaRPr lang="en-US"/>
        </a:p>
      </dgm:t>
    </dgm:pt>
    <dgm:pt modelId="{54CCB817-7D04-2E40-B8C4-7568CD268F35}">
      <dgm:prSet phldrT="[Text]">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dirty="0">
              <a:solidFill>
                <a:schemeClr val="accent6">
                  <a:lumMod val="50000"/>
                </a:schemeClr>
              </a:solidFill>
              <a:latin typeface="Calibri"/>
              <a:cs typeface="Calibri"/>
            </a:rPr>
            <a:t>Participants will</a:t>
          </a:r>
          <a:endParaRPr lang="en-US" dirty="0">
            <a:solidFill>
              <a:schemeClr val="accent6">
                <a:lumMod val="50000"/>
              </a:schemeClr>
            </a:solidFill>
          </a:endParaRPr>
        </a:p>
      </dgm:t>
    </dgm:pt>
    <dgm:pt modelId="{34915530-0787-1349-BCB8-923C8DDA33B9}" type="parTrans" cxnId="{E4B66513-211F-F94E-9290-77363B09ED88}">
      <dgm:prSet/>
      <dgm:spPr/>
      <dgm:t>
        <a:bodyPr/>
        <a:lstStyle/>
        <a:p>
          <a:endParaRPr lang="en-US"/>
        </a:p>
      </dgm:t>
    </dgm:pt>
    <dgm:pt modelId="{CAC28D5A-5760-734E-9472-A115094AF810}" type="sibTrans" cxnId="{E4B66513-211F-F94E-9290-77363B09ED88}">
      <dgm:prSet/>
      <dgm:spPr/>
      <dgm:t>
        <a:bodyPr/>
        <a:lstStyle/>
        <a:p>
          <a:endParaRPr lang="en-US"/>
        </a:p>
      </dgm:t>
    </dgm:pt>
    <dgm:pt modelId="{4C340546-F556-4A46-B7E4-C71D92967AE7}">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000" dirty="0">
              <a:solidFill>
                <a:srgbClr val="1D1D1F"/>
              </a:solidFill>
              <a:latin typeface="Calibri" charset="0"/>
              <a:ea typeface="Calibri" charset="0"/>
              <a:cs typeface="Calibri" charset="0"/>
            </a:rPr>
            <a:t>Engage in a study of standards across grades K–5 related to connecting understanding of operations with whole numbers to understanding of operations with fractions. </a:t>
          </a:r>
        </a:p>
      </dgm:t>
    </dgm:pt>
    <dgm:pt modelId="{C915D7C5-0E28-AB42-BC9B-7E2B196C6C69}" type="parTrans" cxnId="{9E7C4914-EAEA-3D4D-A759-911EC9A8B7A8}">
      <dgm:prSet/>
      <dgm:spPr/>
      <dgm:t>
        <a:bodyPr/>
        <a:lstStyle/>
        <a:p>
          <a:endParaRPr lang="en-US"/>
        </a:p>
      </dgm:t>
    </dgm:pt>
    <dgm:pt modelId="{1359EB1E-055B-6F4F-BBF1-238BE6E52B79}" type="sibTrans" cxnId="{9E7C4914-EAEA-3D4D-A759-911EC9A8B7A8}">
      <dgm:prSet/>
      <dgm:spPr/>
      <dgm:t>
        <a:bodyPr/>
        <a:lstStyle/>
        <a:p>
          <a:endParaRPr lang="en-US"/>
        </a:p>
      </dgm:t>
    </dgm:pt>
    <dgm:pt modelId="{E7BBF119-EAB4-204B-91F6-304C3A162A54}">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000" dirty="0">
              <a:solidFill>
                <a:srgbClr val="1D1D1F"/>
              </a:solidFill>
              <a:latin typeface="Calibri"/>
              <a:cs typeface="Calibri"/>
            </a:rPr>
            <a:t>Identify evidence of the key shifts in the standards and how these key shifts guide decisions about teaching and learning in conjunction with the EngageNY resources.</a:t>
          </a:r>
        </a:p>
      </dgm:t>
    </dgm:pt>
    <dgm:pt modelId="{833C6E51-7761-A544-9FBA-6452B1D73482}" type="parTrans" cxnId="{BE43CF95-6E8A-CD48-BD2C-FD313510DE06}">
      <dgm:prSet/>
      <dgm:spPr/>
      <dgm:t>
        <a:bodyPr/>
        <a:lstStyle/>
        <a:p>
          <a:endParaRPr lang="en-US"/>
        </a:p>
      </dgm:t>
    </dgm:pt>
    <dgm:pt modelId="{58230A00-7655-8D41-8F1E-80DC56C9CE50}" type="sibTrans" cxnId="{BE43CF95-6E8A-CD48-BD2C-FD313510DE06}">
      <dgm:prSet/>
      <dgm:spPr/>
      <dgm:t>
        <a:bodyPr/>
        <a:lstStyle/>
        <a:p>
          <a:endParaRPr lang="en-US"/>
        </a:p>
      </dgm:t>
    </dgm:pt>
    <dgm:pt modelId="{F2D382E4-2D13-0A45-84E2-494D0BA5A0BE}">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000" dirty="0">
              <a:solidFill>
                <a:srgbClr val="1D1D1F"/>
              </a:solidFill>
              <a:latin typeface="Calibri" charset="0"/>
              <a:ea typeface="Calibri" charset="0"/>
              <a:cs typeface="Calibri" charset="0"/>
            </a:rPr>
            <a:t>Investigate the L</a:t>
          </a:r>
          <a:r>
            <a:rPr lang="en-US" sz="2000" dirty="0">
              <a:solidFill>
                <a:srgbClr val="1D1D1F"/>
              </a:solidFill>
              <a:latin typeface="Calibri" charset="0"/>
              <a:cs typeface="Calibri" charset="0"/>
            </a:rPr>
            <a:t>ouisiana Student Standards for Mathematics (LSSM) </a:t>
          </a:r>
          <a:r>
            <a:rPr lang="en-US" sz="2000" dirty="0">
              <a:solidFill>
                <a:srgbClr val="1D1D1F"/>
              </a:solidFill>
              <a:latin typeface="Calibri" charset="0"/>
              <a:ea typeface="Calibri" charset="0"/>
              <a:cs typeface="Calibri" charset="0"/>
            </a:rPr>
            <a:t>Standards for Mathematical Practice and the role these standards play in the development of mathematical thinking.</a:t>
          </a:r>
        </a:p>
      </dgm:t>
    </dgm:pt>
    <dgm:pt modelId="{A198183F-1522-3B4F-A5C4-A6B8450D28C9}" type="parTrans" cxnId="{88127381-CAC5-B242-8A7F-CE6E40CF9580}">
      <dgm:prSet/>
      <dgm:spPr/>
      <dgm:t>
        <a:bodyPr/>
        <a:lstStyle/>
        <a:p>
          <a:endParaRPr lang="en-US"/>
        </a:p>
      </dgm:t>
    </dgm:pt>
    <dgm:pt modelId="{EB0F8E66-838B-D547-A8B2-54264AA06245}" type="sibTrans" cxnId="{88127381-CAC5-B242-8A7F-CE6E40CF9580}">
      <dgm:prSet/>
      <dgm:spPr/>
      <dgm:t>
        <a:bodyPr/>
        <a:lstStyle/>
        <a:p>
          <a:endParaRPr lang="en-US"/>
        </a:p>
      </dgm:t>
    </dgm:pt>
    <dgm:pt modelId="{8ABD55AB-637C-4348-8C90-FA4F544CCA44}">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000" dirty="0">
              <a:solidFill>
                <a:srgbClr val="1D1D1F"/>
              </a:solidFill>
              <a:latin typeface="Calibri" charset="0"/>
              <a:ea typeface="Calibri" charset="0"/>
              <a:cs typeface="Calibri" charset="0"/>
            </a:rPr>
            <a:t>Use strategies from operations with whole numbers to reason about how to solve operations with fractions.</a:t>
          </a:r>
        </a:p>
      </dgm:t>
    </dgm:pt>
    <dgm:pt modelId="{8E2A9C6E-89EB-B042-8670-FB137ECB0A54}" type="sibTrans" cxnId="{B7F0738C-3080-7744-B9EB-0F712CC54EED}">
      <dgm:prSet/>
      <dgm:spPr/>
      <dgm:t>
        <a:bodyPr/>
        <a:lstStyle/>
        <a:p>
          <a:endParaRPr lang="en-US"/>
        </a:p>
      </dgm:t>
    </dgm:pt>
    <dgm:pt modelId="{4F429820-93E9-8549-B47D-2BF8593698DD}" type="parTrans" cxnId="{B7F0738C-3080-7744-B9EB-0F712CC54EED}">
      <dgm:prSet/>
      <dgm:spPr/>
      <dgm:t>
        <a:bodyPr/>
        <a:lstStyle/>
        <a:p>
          <a:endParaRPr lang="en-US"/>
        </a:p>
      </dgm:t>
    </dgm:pt>
    <dgm:pt modelId="{39F602D9-9DB4-7C49-8C62-54AE0939D70B}" type="pres">
      <dgm:prSet presAssocID="{9DFC4122-7FEB-A64C-A429-2C6288CFF5D5}" presName="list" presStyleCnt="0">
        <dgm:presLayoutVars>
          <dgm:dir/>
          <dgm:animLvl val="lvl"/>
        </dgm:presLayoutVars>
      </dgm:prSet>
      <dgm:spPr/>
    </dgm:pt>
    <dgm:pt modelId="{A2CDFD0A-4CCC-3849-9329-24A9FCB049BE}" type="pres">
      <dgm:prSet presAssocID="{54CCB817-7D04-2E40-B8C4-7568CD268F35}" presName="posSpace" presStyleCnt="0"/>
      <dgm:spPr/>
    </dgm:pt>
    <dgm:pt modelId="{5845FD9A-B54C-8940-8B12-EA4A1B9AA013}" type="pres">
      <dgm:prSet presAssocID="{54CCB817-7D04-2E40-B8C4-7568CD268F35}" presName="vertFlow" presStyleCnt="0"/>
      <dgm:spPr/>
    </dgm:pt>
    <dgm:pt modelId="{3BA7BA36-7646-464E-AF92-81CD4AA0393A}" type="pres">
      <dgm:prSet presAssocID="{54CCB817-7D04-2E40-B8C4-7568CD268F35}" presName="topSpace" presStyleCnt="0"/>
      <dgm:spPr/>
    </dgm:pt>
    <dgm:pt modelId="{07EE2B42-B189-1D4A-80CF-2FC617454044}" type="pres">
      <dgm:prSet presAssocID="{54CCB817-7D04-2E40-B8C4-7568CD268F35}" presName="firstComp" presStyleCnt="0"/>
      <dgm:spPr/>
    </dgm:pt>
    <dgm:pt modelId="{245B4DDB-787B-6E49-A98B-788F23AD7991}" type="pres">
      <dgm:prSet presAssocID="{54CCB817-7D04-2E40-B8C4-7568CD268F35}" presName="firstChild" presStyleLbl="bgAccFollowNode1" presStyleIdx="0" presStyleCnt="4" custScaleX="235358"/>
      <dgm:spPr/>
    </dgm:pt>
    <dgm:pt modelId="{B7C65817-7877-D644-A30D-064194BC2167}" type="pres">
      <dgm:prSet presAssocID="{54CCB817-7D04-2E40-B8C4-7568CD268F35}" presName="firstChildTx" presStyleLbl="bgAccFollowNode1" presStyleIdx="0" presStyleCnt="4">
        <dgm:presLayoutVars>
          <dgm:bulletEnabled val="1"/>
        </dgm:presLayoutVars>
      </dgm:prSet>
      <dgm:spPr/>
    </dgm:pt>
    <dgm:pt modelId="{B342CA59-18AE-D147-9319-2945FB03FA2D}" type="pres">
      <dgm:prSet presAssocID="{E7BBF119-EAB4-204B-91F6-304C3A162A54}" presName="comp" presStyleCnt="0"/>
      <dgm:spPr/>
    </dgm:pt>
    <dgm:pt modelId="{93ABAE8A-CD67-4B4B-8187-49E2F898DBBB}" type="pres">
      <dgm:prSet presAssocID="{E7BBF119-EAB4-204B-91F6-304C3A162A54}" presName="child" presStyleLbl="bgAccFollowNode1" presStyleIdx="1" presStyleCnt="4" custScaleX="235358"/>
      <dgm:spPr/>
    </dgm:pt>
    <dgm:pt modelId="{D608AE48-1318-A143-BFE2-B849B58339D8}" type="pres">
      <dgm:prSet presAssocID="{E7BBF119-EAB4-204B-91F6-304C3A162A54}" presName="childTx" presStyleLbl="bgAccFollowNode1" presStyleIdx="1" presStyleCnt="4">
        <dgm:presLayoutVars>
          <dgm:bulletEnabled val="1"/>
        </dgm:presLayoutVars>
      </dgm:prSet>
      <dgm:spPr/>
    </dgm:pt>
    <dgm:pt modelId="{EF184EC1-773C-384F-909B-4FE63AAB4BC7}" type="pres">
      <dgm:prSet presAssocID="{8ABD55AB-637C-4348-8C90-FA4F544CCA44}" presName="comp" presStyleCnt="0"/>
      <dgm:spPr/>
    </dgm:pt>
    <dgm:pt modelId="{460BCA5D-A984-5840-9F0E-8B43AB8B7872}" type="pres">
      <dgm:prSet presAssocID="{8ABD55AB-637C-4348-8C90-FA4F544CCA44}" presName="child" presStyleLbl="bgAccFollowNode1" presStyleIdx="2" presStyleCnt="4" custScaleX="235358" custLinFactNeighborX="-8" custLinFactNeighborY="823"/>
      <dgm:spPr/>
    </dgm:pt>
    <dgm:pt modelId="{AAD1FCD9-510C-094B-885C-05C24CC52C13}" type="pres">
      <dgm:prSet presAssocID="{8ABD55AB-637C-4348-8C90-FA4F544CCA44}" presName="childTx" presStyleLbl="bgAccFollowNode1" presStyleIdx="2" presStyleCnt="4">
        <dgm:presLayoutVars>
          <dgm:bulletEnabled val="1"/>
        </dgm:presLayoutVars>
      </dgm:prSet>
      <dgm:spPr/>
    </dgm:pt>
    <dgm:pt modelId="{D6B43884-7BA4-244B-B3F2-E35120B7DDE1}" type="pres">
      <dgm:prSet presAssocID="{F2D382E4-2D13-0A45-84E2-494D0BA5A0BE}" presName="comp" presStyleCnt="0"/>
      <dgm:spPr/>
    </dgm:pt>
    <dgm:pt modelId="{46AD9155-76F5-F74E-A08E-F0F1125289A2}" type="pres">
      <dgm:prSet presAssocID="{F2D382E4-2D13-0A45-84E2-494D0BA5A0BE}" presName="child" presStyleLbl="bgAccFollowNode1" presStyleIdx="3" presStyleCnt="4" custScaleX="235358"/>
      <dgm:spPr/>
    </dgm:pt>
    <dgm:pt modelId="{39094C63-6E9F-D045-A781-BB39DA5786A1}" type="pres">
      <dgm:prSet presAssocID="{F2D382E4-2D13-0A45-84E2-494D0BA5A0BE}" presName="childTx" presStyleLbl="bgAccFollowNode1" presStyleIdx="3" presStyleCnt="4">
        <dgm:presLayoutVars>
          <dgm:bulletEnabled val="1"/>
        </dgm:presLayoutVars>
      </dgm:prSet>
      <dgm:spPr/>
    </dgm:pt>
    <dgm:pt modelId="{86E6C330-16FE-854F-AA72-4224AFDAA4DE}" type="pres">
      <dgm:prSet presAssocID="{54CCB817-7D04-2E40-B8C4-7568CD268F35}" presName="negSpace" presStyleCnt="0"/>
      <dgm:spPr/>
    </dgm:pt>
    <dgm:pt modelId="{58DB294A-9C78-DE42-AC44-3EFBA640C55F}" type="pres">
      <dgm:prSet presAssocID="{54CCB817-7D04-2E40-B8C4-7568CD268F35}" presName="circle" presStyleLbl="node1" presStyleIdx="0" presStyleCnt="1" custScaleX="182609" custScaleY="161562" custLinFactX="-200000" custLinFactNeighborX="-214956" custLinFactNeighborY="9917"/>
      <dgm:spPr/>
    </dgm:pt>
  </dgm:ptLst>
  <dgm:cxnLst>
    <dgm:cxn modelId="{B7CC880C-2634-EB47-95E0-05090BFD5246}" type="presOf" srcId="{4C340546-F556-4A46-B7E4-C71D92967AE7}" destId="{B7C65817-7877-D644-A30D-064194BC2167}" srcOrd="1" destOrd="0" presId="urn:microsoft.com/office/officeart/2005/8/layout/hList9"/>
    <dgm:cxn modelId="{4E766C10-C8DB-1A47-BD4B-DF4F7687B55C}" type="presOf" srcId="{8ABD55AB-637C-4348-8C90-FA4F544CCA44}" destId="{460BCA5D-A984-5840-9F0E-8B43AB8B7872}" srcOrd="0" destOrd="0" presId="urn:microsoft.com/office/officeart/2005/8/layout/hList9"/>
    <dgm:cxn modelId="{E4B66513-211F-F94E-9290-77363B09ED88}" srcId="{9DFC4122-7FEB-A64C-A429-2C6288CFF5D5}" destId="{54CCB817-7D04-2E40-B8C4-7568CD268F35}" srcOrd="0" destOrd="0" parTransId="{34915530-0787-1349-BCB8-923C8DDA33B9}" sibTransId="{CAC28D5A-5760-734E-9472-A115094AF810}"/>
    <dgm:cxn modelId="{9E7C4914-EAEA-3D4D-A759-911EC9A8B7A8}" srcId="{54CCB817-7D04-2E40-B8C4-7568CD268F35}" destId="{4C340546-F556-4A46-B7E4-C71D92967AE7}" srcOrd="0" destOrd="0" parTransId="{C915D7C5-0E28-AB42-BC9B-7E2B196C6C69}" sibTransId="{1359EB1E-055B-6F4F-BBF1-238BE6E52B79}"/>
    <dgm:cxn modelId="{FF07CD1A-077F-AA4B-809A-30A805EE23DD}" type="presOf" srcId="{F2D382E4-2D13-0A45-84E2-494D0BA5A0BE}" destId="{46AD9155-76F5-F74E-A08E-F0F1125289A2}" srcOrd="0" destOrd="0" presId="urn:microsoft.com/office/officeart/2005/8/layout/hList9"/>
    <dgm:cxn modelId="{88127381-CAC5-B242-8A7F-CE6E40CF9580}" srcId="{54CCB817-7D04-2E40-B8C4-7568CD268F35}" destId="{F2D382E4-2D13-0A45-84E2-494D0BA5A0BE}" srcOrd="3" destOrd="0" parTransId="{A198183F-1522-3B4F-A5C4-A6B8450D28C9}" sibTransId="{EB0F8E66-838B-D547-A8B2-54264AA06245}"/>
    <dgm:cxn modelId="{B7F0738C-3080-7744-B9EB-0F712CC54EED}" srcId="{54CCB817-7D04-2E40-B8C4-7568CD268F35}" destId="{8ABD55AB-637C-4348-8C90-FA4F544CCA44}" srcOrd="2" destOrd="0" parTransId="{4F429820-93E9-8549-B47D-2BF8593698DD}" sibTransId="{8E2A9C6E-89EB-B042-8670-FB137ECB0A54}"/>
    <dgm:cxn modelId="{BE43CF95-6E8A-CD48-BD2C-FD313510DE06}" srcId="{54CCB817-7D04-2E40-B8C4-7568CD268F35}" destId="{E7BBF119-EAB4-204B-91F6-304C3A162A54}" srcOrd="1" destOrd="0" parTransId="{833C6E51-7761-A544-9FBA-6452B1D73482}" sibTransId="{58230A00-7655-8D41-8F1E-80DC56C9CE50}"/>
    <dgm:cxn modelId="{6F97C5A6-BF0C-5A4A-9DC7-604BC48D83B5}" type="presOf" srcId="{54CCB817-7D04-2E40-B8C4-7568CD268F35}" destId="{58DB294A-9C78-DE42-AC44-3EFBA640C55F}" srcOrd="0" destOrd="0" presId="urn:microsoft.com/office/officeart/2005/8/layout/hList9"/>
    <dgm:cxn modelId="{81B609C5-1119-ED47-818C-2938A1CDFDA5}" type="presOf" srcId="{8ABD55AB-637C-4348-8C90-FA4F544CCA44}" destId="{AAD1FCD9-510C-094B-885C-05C24CC52C13}" srcOrd="1" destOrd="0" presId="urn:microsoft.com/office/officeart/2005/8/layout/hList9"/>
    <dgm:cxn modelId="{361AD9C6-A2F9-6542-B0C9-142566632CE7}" type="presOf" srcId="{4C340546-F556-4A46-B7E4-C71D92967AE7}" destId="{245B4DDB-787B-6E49-A98B-788F23AD7991}" srcOrd="0" destOrd="0" presId="urn:microsoft.com/office/officeart/2005/8/layout/hList9"/>
    <dgm:cxn modelId="{EF0EC8CD-191A-0F40-B51A-CF039E58C06C}" type="presOf" srcId="{E7BBF119-EAB4-204B-91F6-304C3A162A54}" destId="{D608AE48-1318-A143-BFE2-B849B58339D8}" srcOrd="1" destOrd="0" presId="urn:microsoft.com/office/officeart/2005/8/layout/hList9"/>
    <dgm:cxn modelId="{FACE01CE-35C7-2545-B1F9-ABF3EF57ED94}" type="presOf" srcId="{F2D382E4-2D13-0A45-84E2-494D0BA5A0BE}" destId="{39094C63-6E9F-D045-A781-BB39DA5786A1}" srcOrd="1" destOrd="0" presId="urn:microsoft.com/office/officeart/2005/8/layout/hList9"/>
    <dgm:cxn modelId="{B6CB21EC-71E4-DB44-BA1B-5A5F9F623E5F}" type="presOf" srcId="{9DFC4122-7FEB-A64C-A429-2C6288CFF5D5}" destId="{39F602D9-9DB4-7C49-8C62-54AE0939D70B}" srcOrd="0" destOrd="0" presId="urn:microsoft.com/office/officeart/2005/8/layout/hList9"/>
    <dgm:cxn modelId="{98B99CFB-5A1D-8F43-9B11-D1004220F84E}" type="presOf" srcId="{E7BBF119-EAB4-204B-91F6-304C3A162A54}" destId="{93ABAE8A-CD67-4B4B-8187-49E2F898DBBB}" srcOrd="0" destOrd="0" presId="urn:microsoft.com/office/officeart/2005/8/layout/hList9"/>
    <dgm:cxn modelId="{20A27FE1-D1B5-794E-9745-4A45B4A7014B}" type="presParOf" srcId="{39F602D9-9DB4-7C49-8C62-54AE0939D70B}" destId="{A2CDFD0A-4CCC-3849-9329-24A9FCB049BE}" srcOrd="0" destOrd="0" presId="urn:microsoft.com/office/officeart/2005/8/layout/hList9"/>
    <dgm:cxn modelId="{B57F70C8-DEC6-D742-92A3-CECA44417629}" type="presParOf" srcId="{39F602D9-9DB4-7C49-8C62-54AE0939D70B}" destId="{5845FD9A-B54C-8940-8B12-EA4A1B9AA013}" srcOrd="1" destOrd="0" presId="urn:microsoft.com/office/officeart/2005/8/layout/hList9"/>
    <dgm:cxn modelId="{25294BFF-ED2C-2E47-98DA-1CAA0827DF48}" type="presParOf" srcId="{5845FD9A-B54C-8940-8B12-EA4A1B9AA013}" destId="{3BA7BA36-7646-464E-AF92-81CD4AA0393A}" srcOrd="0" destOrd="0" presId="urn:microsoft.com/office/officeart/2005/8/layout/hList9"/>
    <dgm:cxn modelId="{5107826A-61BA-D846-B9ED-3E939E722433}" type="presParOf" srcId="{5845FD9A-B54C-8940-8B12-EA4A1B9AA013}" destId="{07EE2B42-B189-1D4A-80CF-2FC617454044}" srcOrd="1" destOrd="0" presId="urn:microsoft.com/office/officeart/2005/8/layout/hList9"/>
    <dgm:cxn modelId="{E34165C8-A004-5E47-881D-505B35E38C7E}" type="presParOf" srcId="{07EE2B42-B189-1D4A-80CF-2FC617454044}" destId="{245B4DDB-787B-6E49-A98B-788F23AD7991}" srcOrd="0" destOrd="0" presId="urn:microsoft.com/office/officeart/2005/8/layout/hList9"/>
    <dgm:cxn modelId="{F70606EB-CA02-AE43-B1B9-8976F2F6823A}" type="presParOf" srcId="{07EE2B42-B189-1D4A-80CF-2FC617454044}" destId="{B7C65817-7877-D644-A30D-064194BC2167}" srcOrd="1" destOrd="0" presId="urn:microsoft.com/office/officeart/2005/8/layout/hList9"/>
    <dgm:cxn modelId="{E376609C-A6A4-7D46-93C8-22E3779BDB30}" type="presParOf" srcId="{5845FD9A-B54C-8940-8B12-EA4A1B9AA013}" destId="{B342CA59-18AE-D147-9319-2945FB03FA2D}" srcOrd="2" destOrd="0" presId="urn:microsoft.com/office/officeart/2005/8/layout/hList9"/>
    <dgm:cxn modelId="{2333C986-64EA-214C-805D-CF6783192E13}" type="presParOf" srcId="{B342CA59-18AE-D147-9319-2945FB03FA2D}" destId="{93ABAE8A-CD67-4B4B-8187-49E2F898DBBB}" srcOrd="0" destOrd="0" presId="urn:microsoft.com/office/officeart/2005/8/layout/hList9"/>
    <dgm:cxn modelId="{3832240A-01CD-E04F-93CF-B2502FE2AD21}" type="presParOf" srcId="{B342CA59-18AE-D147-9319-2945FB03FA2D}" destId="{D608AE48-1318-A143-BFE2-B849B58339D8}" srcOrd="1" destOrd="0" presId="urn:microsoft.com/office/officeart/2005/8/layout/hList9"/>
    <dgm:cxn modelId="{EA4E480D-5D08-D846-9D76-8BC871328E0E}" type="presParOf" srcId="{5845FD9A-B54C-8940-8B12-EA4A1B9AA013}" destId="{EF184EC1-773C-384F-909B-4FE63AAB4BC7}" srcOrd="3" destOrd="0" presId="urn:microsoft.com/office/officeart/2005/8/layout/hList9"/>
    <dgm:cxn modelId="{5F16D8B1-F577-4447-A631-79198155CF2F}" type="presParOf" srcId="{EF184EC1-773C-384F-909B-4FE63AAB4BC7}" destId="{460BCA5D-A984-5840-9F0E-8B43AB8B7872}" srcOrd="0" destOrd="0" presId="urn:microsoft.com/office/officeart/2005/8/layout/hList9"/>
    <dgm:cxn modelId="{1B8D4E2B-0FB4-2F4E-B227-7CCDBE4391A6}" type="presParOf" srcId="{EF184EC1-773C-384F-909B-4FE63AAB4BC7}" destId="{AAD1FCD9-510C-094B-885C-05C24CC52C13}" srcOrd="1" destOrd="0" presId="urn:microsoft.com/office/officeart/2005/8/layout/hList9"/>
    <dgm:cxn modelId="{544AB301-8EC4-C84A-9C67-7056EA5207BD}" type="presParOf" srcId="{5845FD9A-B54C-8940-8B12-EA4A1B9AA013}" destId="{D6B43884-7BA4-244B-B3F2-E35120B7DDE1}" srcOrd="4" destOrd="0" presId="urn:microsoft.com/office/officeart/2005/8/layout/hList9"/>
    <dgm:cxn modelId="{E3C4250D-419D-FE4E-82C1-DDABACACD2C2}" type="presParOf" srcId="{D6B43884-7BA4-244B-B3F2-E35120B7DDE1}" destId="{46AD9155-76F5-F74E-A08E-F0F1125289A2}" srcOrd="0" destOrd="0" presId="urn:microsoft.com/office/officeart/2005/8/layout/hList9"/>
    <dgm:cxn modelId="{59232DB5-633B-F146-8AF6-AE1D54AAFB59}" type="presParOf" srcId="{D6B43884-7BA4-244B-B3F2-E35120B7DDE1}" destId="{39094C63-6E9F-D045-A781-BB39DA5786A1}" srcOrd="1" destOrd="0" presId="urn:microsoft.com/office/officeart/2005/8/layout/hList9"/>
    <dgm:cxn modelId="{0475FC47-55C5-3D45-B114-1EFBFED365FC}" type="presParOf" srcId="{39F602D9-9DB4-7C49-8C62-54AE0939D70B}" destId="{86E6C330-16FE-854F-AA72-4224AFDAA4DE}" srcOrd="2" destOrd="0" presId="urn:microsoft.com/office/officeart/2005/8/layout/hList9"/>
    <dgm:cxn modelId="{CD9C9871-4C79-7342-8256-E952A1361C50}" type="presParOf" srcId="{39F602D9-9DB4-7C49-8C62-54AE0939D70B}" destId="{58DB294A-9C78-DE42-AC44-3EFBA640C55F}" srcOrd="3" destOrd="0" presId="urn:microsoft.com/office/officeart/2005/8/layout/hList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B13A7C5-638F-FB44-AAE8-33AE716FA1BB}" type="doc">
      <dgm:prSet loTypeId="urn:microsoft.com/office/officeart/2005/8/layout/pyramid2" loCatId="" qsTypeId="urn:microsoft.com/office/officeart/2005/8/quickstyle/simple4" qsCatId="simple" csTypeId="urn:microsoft.com/office/officeart/2005/8/colors/accent2_2" csCatId="accent2" phldr="1"/>
      <dgm:spPr/>
    </dgm:pt>
    <dgm:pt modelId="{C94B9D16-6872-0646-8D28-C3C671DB56EB}">
      <dgm:prSet phldrT="[Text]" custT="1"/>
      <dgm:spPr>
        <a:solidFill>
          <a:schemeClr val="lt1">
            <a:hueOff val="0"/>
            <a:satOff val="0"/>
            <a:lumOff val="0"/>
          </a:schemeClr>
        </a:solidFill>
        <a:ln>
          <a:solidFill>
            <a:srgbClr val="38A884"/>
          </a:solidFill>
        </a:ln>
      </dgm:spPr>
      <dgm:t>
        <a:bodyPr/>
        <a:lstStyle/>
        <a:p>
          <a:pPr algn="ctr"/>
          <a:r>
            <a:rPr lang="en-US" sz="2400" dirty="0">
              <a:solidFill>
                <a:srgbClr val="1D1D1F"/>
              </a:solidFill>
              <a:latin typeface="Calibri" charset="0"/>
              <a:ea typeface="Calibri" charset="0"/>
              <a:cs typeface="Calibri" charset="0"/>
            </a:rPr>
            <a:t>Focus</a:t>
          </a:r>
        </a:p>
        <a:p>
          <a:pPr algn="l"/>
          <a:r>
            <a:rPr lang="en-US" sz="1600" dirty="0">
              <a:solidFill>
                <a:srgbClr val="1D1D1F"/>
              </a:solidFill>
              <a:latin typeface="Calibri" charset="0"/>
              <a:ea typeface="Calibri" charset="0"/>
              <a:cs typeface="Calibri" charset="0"/>
            </a:rPr>
            <a:t>Narrowing in on fewer topics </a:t>
          </a:r>
        </a:p>
      </dgm:t>
    </dgm:pt>
    <dgm:pt modelId="{CF6E8680-9724-EB4B-B1DA-B2E41CC4E71E}" type="parTrans" cxnId="{99B74F2A-3411-C74B-8D60-203CAD2905A8}">
      <dgm:prSet/>
      <dgm:spPr/>
      <dgm:t>
        <a:bodyPr/>
        <a:lstStyle/>
        <a:p>
          <a:endParaRPr lang="en-US"/>
        </a:p>
      </dgm:t>
    </dgm:pt>
    <dgm:pt modelId="{BEB8571F-D5F3-4E43-BDB1-48CECA7D22ED}" type="sibTrans" cxnId="{99B74F2A-3411-C74B-8D60-203CAD2905A8}">
      <dgm:prSet/>
      <dgm:spPr/>
      <dgm:t>
        <a:bodyPr/>
        <a:lstStyle/>
        <a:p>
          <a:endParaRPr lang="en-US"/>
        </a:p>
      </dgm:t>
    </dgm:pt>
    <dgm:pt modelId="{B76BB5E9-5B8D-0540-86EA-BD579C9A69AA}">
      <dgm:prSet phldrT="[Text]" custT="1"/>
      <dgm:spPr>
        <a:solidFill>
          <a:schemeClr val="lt1">
            <a:hueOff val="0"/>
            <a:satOff val="0"/>
            <a:lumOff val="0"/>
          </a:schemeClr>
        </a:solidFill>
        <a:ln>
          <a:solidFill>
            <a:srgbClr val="38A884"/>
          </a:solidFill>
        </a:ln>
      </dgm:spPr>
      <dgm:t>
        <a:bodyPr/>
        <a:lstStyle/>
        <a:p>
          <a:pPr algn="ctr"/>
          <a:r>
            <a:rPr lang="en-US" sz="2400" dirty="0">
              <a:solidFill>
                <a:srgbClr val="1D1D1F"/>
              </a:solidFill>
              <a:latin typeface="Calibri" charset="0"/>
              <a:ea typeface="Calibri" charset="0"/>
              <a:cs typeface="Calibri" charset="0"/>
            </a:rPr>
            <a:t>Coherence</a:t>
          </a:r>
        </a:p>
        <a:p>
          <a:pPr algn="l"/>
          <a:r>
            <a:rPr lang="en-US" sz="1600" dirty="0">
              <a:solidFill>
                <a:srgbClr val="1D1D1F"/>
              </a:solidFill>
              <a:latin typeface="Calibri" charset="0"/>
              <a:ea typeface="Calibri" charset="0"/>
              <a:cs typeface="Calibri" charset="0"/>
            </a:rPr>
            <a:t>Linking topics and thinking across grades and domains</a:t>
          </a:r>
        </a:p>
      </dgm:t>
    </dgm:pt>
    <dgm:pt modelId="{1EE343DD-2321-B747-8BFD-38A671E3D6C2}" type="parTrans" cxnId="{FDA15437-1668-1449-8E1C-3805A41C10B9}">
      <dgm:prSet/>
      <dgm:spPr/>
      <dgm:t>
        <a:bodyPr/>
        <a:lstStyle/>
        <a:p>
          <a:endParaRPr lang="en-US"/>
        </a:p>
      </dgm:t>
    </dgm:pt>
    <dgm:pt modelId="{606AE561-A72D-5D47-8B2F-E7FEFA9CEA8F}" type="sibTrans" cxnId="{FDA15437-1668-1449-8E1C-3805A41C10B9}">
      <dgm:prSet/>
      <dgm:spPr/>
      <dgm:t>
        <a:bodyPr/>
        <a:lstStyle/>
        <a:p>
          <a:endParaRPr lang="en-US"/>
        </a:p>
      </dgm:t>
    </dgm:pt>
    <dgm:pt modelId="{1DD70182-A77E-4641-AE5C-A4778BC3BA83}">
      <dgm:prSet phldrT="[Text]" custT="1"/>
      <dgm:spPr>
        <a:solidFill>
          <a:schemeClr val="lt1">
            <a:hueOff val="0"/>
            <a:satOff val="0"/>
            <a:lumOff val="0"/>
          </a:schemeClr>
        </a:solidFill>
        <a:ln>
          <a:solidFill>
            <a:srgbClr val="38A884"/>
          </a:solidFill>
        </a:ln>
      </dgm:spPr>
      <dgm:t>
        <a:bodyPr/>
        <a:lstStyle/>
        <a:p>
          <a:pPr algn="ctr"/>
          <a:r>
            <a:rPr lang="en-US" sz="2400" dirty="0">
              <a:solidFill>
                <a:srgbClr val="1D1D1F"/>
              </a:solidFill>
              <a:latin typeface="Calibri" charset="0"/>
              <a:ea typeface="Calibri" charset="0"/>
              <a:cs typeface="Calibri" charset="0"/>
            </a:rPr>
            <a:t>Rigor</a:t>
          </a:r>
        </a:p>
        <a:p>
          <a:pPr algn="l"/>
          <a:r>
            <a:rPr lang="en-US" sz="1600" dirty="0">
              <a:solidFill>
                <a:srgbClr val="1D1D1F"/>
              </a:solidFill>
              <a:latin typeface="Calibri" charset="0"/>
              <a:ea typeface="Calibri" charset="0"/>
              <a:cs typeface="Calibri" charset="0"/>
            </a:rPr>
            <a:t>Pursuing with equal intensity conceptual understanding, procedural skills and fluency, and application</a:t>
          </a:r>
        </a:p>
      </dgm:t>
    </dgm:pt>
    <dgm:pt modelId="{61157D97-3C0B-EF4E-A2C3-085120304B6F}" type="parTrans" cxnId="{2ADB4089-417D-A549-A2A1-2C7665B681CB}">
      <dgm:prSet/>
      <dgm:spPr/>
      <dgm:t>
        <a:bodyPr/>
        <a:lstStyle/>
        <a:p>
          <a:endParaRPr lang="en-US"/>
        </a:p>
      </dgm:t>
    </dgm:pt>
    <dgm:pt modelId="{05EB887D-41B3-844D-8A64-DBCD51EDFA2F}" type="sibTrans" cxnId="{2ADB4089-417D-A549-A2A1-2C7665B681CB}">
      <dgm:prSet/>
      <dgm:spPr/>
      <dgm:t>
        <a:bodyPr/>
        <a:lstStyle/>
        <a:p>
          <a:endParaRPr lang="en-US"/>
        </a:p>
      </dgm:t>
    </dgm:pt>
    <dgm:pt modelId="{7D42966F-F7F5-E243-9B01-FFDB80E5B8F2}" type="pres">
      <dgm:prSet presAssocID="{DB13A7C5-638F-FB44-AAE8-33AE716FA1BB}" presName="compositeShape" presStyleCnt="0">
        <dgm:presLayoutVars>
          <dgm:dir/>
          <dgm:resizeHandles/>
        </dgm:presLayoutVars>
      </dgm:prSet>
      <dgm:spPr/>
    </dgm:pt>
    <dgm:pt modelId="{CF2C7704-B592-E04C-828F-1611817850EC}" type="pres">
      <dgm:prSet presAssocID="{DB13A7C5-638F-FB44-AAE8-33AE716FA1BB}" presName="pyramid" presStyleLbl="node1" presStyleIdx="0" presStyleCnt="1" custLinFactNeighborX="1761" custLinFactNeighborY="-577"/>
      <dgm:spPr>
        <a:solidFill>
          <a:srgbClr val="38A884"/>
        </a:solidFill>
      </dgm:spPr>
    </dgm:pt>
    <dgm:pt modelId="{8F9251F2-3CF0-DC49-B6F8-8ED9A4F01EE6}" type="pres">
      <dgm:prSet presAssocID="{DB13A7C5-638F-FB44-AAE8-33AE716FA1BB}" presName="theList" presStyleCnt="0"/>
      <dgm:spPr/>
    </dgm:pt>
    <dgm:pt modelId="{E91E3062-20AD-4C43-837E-1AADD30FB3FE}" type="pres">
      <dgm:prSet presAssocID="{C94B9D16-6872-0646-8D28-C3C671DB56EB}" presName="aNode" presStyleLbl="fgAcc1" presStyleIdx="0" presStyleCnt="3" custScaleX="112885" custScaleY="141911" custLinFactNeighborX="784" custLinFactNeighborY="-12332">
        <dgm:presLayoutVars>
          <dgm:bulletEnabled val="1"/>
        </dgm:presLayoutVars>
      </dgm:prSet>
      <dgm:spPr/>
    </dgm:pt>
    <dgm:pt modelId="{78CF11E6-AA4B-6E4A-9C0D-A20457D92498}" type="pres">
      <dgm:prSet presAssocID="{C94B9D16-6872-0646-8D28-C3C671DB56EB}" presName="aSpace" presStyleCnt="0"/>
      <dgm:spPr/>
    </dgm:pt>
    <dgm:pt modelId="{AD6A71CF-50D3-CD40-8BC1-FB8A78C70A60}" type="pres">
      <dgm:prSet presAssocID="{B76BB5E9-5B8D-0540-86EA-BD579C9A69AA}" presName="aNode" presStyleLbl="fgAcc1" presStyleIdx="1" presStyleCnt="3" custScaleX="114040" custScaleY="175956">
        <dgm:presLayoutVars>
          <dgm:bulletEnabled val="1"/>
        </dgm:presLayoutVars>
      </dgm:prSet>
      <dgm:spPr/>
    </dgm:pt>
    <dgm:pt modelId="{E618432E-86D9-7943-AA58-D8E73BD5683D}" type="pres">
      <dgm:prSet presAssocID="{B76BB5E9-5B8D-0540-86EA-BD579C9A69AA}" presName="aSpace" presStyleCnt="0"/>
      <dgm:spPr/>
    </dgm:pt>
    <dgm:pt modelId="{26BDFF10-9696-1648-8466-20E8DFB9A5D6}" type="pres">
      <dgm:prSet presAssocID="{1DD70182-A77E-4641-AE5C-A4778BC3BA83}" presName="aNode" presStyleLbl="fgAcc1" presStyleIdx="2" presStyleCnt="3" custScaleX="114283" custScaleY="222298">
        <dgm:presLayoutVars>
          <dgm:bulletEnabled val="1"/>
        </dgm:presLayoutVars>
      </dgm:prSet>
      <dgm:spPr/>
    </dgm:pt>
    <dgm:pt modelId="{6B7A9A0F-3E9C-0841-B008-E5E757DBFF45}" type="pres">
      <dgm:prSet presAssocID="{1DD70182-A77E-4641-AE5C-A4778BC3BA83}" presName="aSpace" presStyleCnt="0"/>
      <dgm:spPr/>
    </dgm:pt>
  </dgm:ptLst>
  <dgm:cxnLst>
    <dgm:cxn modelId="{99B74F2A-3411-C74B-8D60-203CAD2905A8}" srcId="{DB13A7C5-638F-FB44-AAE8-33AE716FA1BB}" destId="{C94B9D16-6872-0646-8D28-C3C671DB56EB}" srcOrd="0" destOrd="0" parTransId="{CF6E8680-9724-EB4B-B1DA-B2E41CC4E71E}" sibTransId="{BEB8571F-D5F3-4E43-BDB1-48CECA7D22ED}"/>
    <dgm:cxn modelId="{FDA15437-1668-1449-8E1C-3805A41C10B9}" srcId="{DB13A7C5-638F-FB44-AAE8-33AE716FA1BB}" destId="{B76BB5E9-5B8D-0540-86EA-BD579C9A69AA}" srcOrd="1" destOrd="0" parTransId="{1EE343DD-2321-B747-8BFD-38A671E3D6C2}" sibTransId="{606AE561-A72D-5D47-8B2F-E7FEFA9CEA8F}"/>
    <dgm:cxn modelId="{2EA9DA69-22CD-0F42-ADBF-67D4436BCC57}" type="presOf" srcId="{1DD70182-A77E-4641-AE5C-A4778BC3BA83}" destId="{26BDFF10-9696-1648-8466-20E8DFB9A5D6}" srcOrd="0" destOrd="0" presId="urn:microsoft.com/office/officeart/2005/8/layout/pyramid2"/>
    <dgm:cxn modelId="{E88A246E-DE8A-2146-8701-A6F5354DA164}" type="presOf" srcId="{B76BB5E9-5B8D-0540-86EA-BD579C9A69AA}" destId="{AD6A71CF-50D3-CD40-8BC1-FB8A78C70A60}" srcOrd="0" destOrd="0" presId="urn:microsoft.com/office/officeart/2005/8/layout/pyramid2"/>
    <dgm:cxn modelId="{2ADB4089-417D-A549-A2A1-2C7665B681CB}" srcId="{DB13A7C5-638F-FB44-AAE8-33AE716FA1BB}" destId="{1DD70182-A77E-4641-AE5C-A4778BC3BA83}" srcOrd="2" destOrd="0" parTransId="{61157D97-3C0B-EF4E-A2C3-085120304B6F}" sibTransId="{05EB887D-41B3-844D-8A64-DBCD51EDFA2F}"/>
    <dgm:cxn modelId="{D659BEA0-91B7-0940-9869-42531C4376F3}" type="presOf" srcId="{C94B9D16-6872-0646-8D28-C3C671DB56EB}" destId="{E91E3062-20AD-4C43-837E-1AADD30FB3FE}" srcOrd="0" destOrd="0" presId="urn:microsoft.com/office/officeart/2005/8/layout/pyramid2"/>
    <dgm:cxn modelId="{D8717DF4-DA4E-4241-A248-4D79D4B0CD9E}" type="presOf" srcId="{DB13A7C5-638F-FB44-AAE8-33AE716FA1BB}" destId="{7D42966F-F7F5-E243-9B01-FFDB80E5B8F2}" srcOrd="0" destOrd="0" presId="urn:microsoft.com/office/officeart/2005/8/layout/pyramid2"/>
    <dgm:cxn modelId="{A87E422C-07F1-D542-B90D-BE9F3E15AE6E}" type="presParOf" srcId="{7D42966F-F7F5-E243-9B01-FFDB80E5B8F2}" destId="{CF2C7704-B592-E04C-828F-1611817850EC}" srcOrd="0" destOrd="0" presId="urn:microsoft.com/office/officeart/2005/8/layout/pyramid2"/>
    <dgm:cxn modelId="{42AB4238-6A59-B64D-8C4B-10F99A3F0EC9}" type="presParOf" srcId="{7D42966F-F7F5-E243-9B01-FFDB80E5B8F2}" destId="{8F9251F2-3CF0-DC49-B6F8-8ED9A4F01EE6}" srcOrd="1" destOrd="0" presId="urn:microsoft.com/office/officeart/2005/8/layout/pyramid2"/>
    <dgm:cxn modelId="{F36BD6C4-098D-3B4B-BEE8-AE2CB74D5B5C}" type="presParOf" srcId="{8F9251F2-3CF0-DC49-B6F8-8ED9A4F01EE6}" destId="{E91E3062-20AD-4C43-837E-1AADD30FB3FE}" srcOrd="0" destOrd="0" presId="urn:microsoft.com/office/officeart/2005/8/layout/pyramid2"/>
    <dgm:cxn modelId="{CFA5DE67-ECA5-5D45-8DE6-287DB6733495}" type="presParOf" srcId="{8F9251F2-3CF0-DC49-B6F8-8ED9A4F01EE6}" destId="{78CF11E6-AA4B-6E4A-9C0D-A20457D92498}" srcOrd="1" destOrd="0" presId="urn:microsoft.com/office/officeart/2005/8/layout/pyramid2"/>
    <dgm:cxn modelId="{026D676A-2792-754D-B615-FA8A55C93A2D}" type="presParOf" srcId="{8F9251F2-3CF0-DC49-B6F8-8ED9A4F01EE6}" destId="{AD6A71CF-50D3-CD40-8BC1-FB8A78C70A60}" srcOrd="2" destOrd="0" presId="urn:microsoft.com/office/officeart/2005/8/layout/pyramid2"/>
    <dgm:cxn modelId="{76FC4A61-9D14-EC40-AD0D-FE0EEF99BCA2}" type="presParOf" srcId="{8F9251F2-3CF0-DC49-B6F8-8ED9A4F01EE6}" destId="{E618432E-86D9-7943-AA58-D8E73BD5683D}" srcOrd="3" destOrd="0" presId="urn:microsoft.com/office/officeart/2005/8/layout/pyramid2"/>
    <dgm:cxn modelId="{9EC6C87A-6C64-AC47-923B-FD99E1C75159}" type="presParOf" srcId="{8F9251F2-3CF0-DC49-B6F8-8ED9A4F01EE6}" destId="{26BDFF10-9696-1648-8466-20E8DFB9A5D6}" srcOrd="4" destOrd="0" presId="urn:microsoft.com/office/officeart/2005/8/layout/pyramid2"/>
    <dgm:cxn modelId="{A9FF7DB3-A323-F745-9B80-3155CD843847}" type="presParOf" srcId="{8F9251F2-3CF0-DC49-B6F8-8ED9A4F01EE6}" destId="{6B7A9A0F-3E9C-0841-B008-E5E757DBFF45}" srcOrd="5" destOrd="0" presId="urn:microsoft.com/office/officeart/2005/8/layout/pyramid2"/>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8828CD0-0971-B64E-A103-23AF9905BF75}" type="doc">
      <dgm:prSet loTypeId="urn:microsoft.com/office/officeart/2005/8/layout/list1" loCatId="" qsTypeId="urn:microsoft.com/office/officeart/2005/8/quickstyle/simple4" qsCatId="simple" csTypeId="urn:microsoft.com/office/officeart/2005/8/colors/accent1_2" csCatId="accent1" phldr="1"/>
      <dgm:spPr/>
      <dgm:t>
        <a:bodyPr/>
        <a:lstStyle/>
        <a:p>
          <a:endParaRPr lang="en-US"/>
        </a:p>
      </dgm:t>
    </dgm:pt>
    <dgm:pt modelId="{9229333D-7F5D-D048-BACA-BAE4C5E7ADB8}">
      <dgm:prSet phldrT="[Text]" custT="1">
        <dgm:style>
          <a:lnRef idx="3">
            <a:schemeClr val="lt1"/>
          </a:lnRef>
          <a:fillRef idx="1">
            <a:schemeClr val="accent5"/>
          </a:fillRef>
          <a:effectRef idx="1">
            <a:schemeClr val="accent5"/>
          </a:effectRef>
          <a:fontRef idx="minor">
            <a:schemeClr val="lt1"/>
          </a:fontRef>
        </dgm:style>
      </dgm:prSet>
      <dgm:spPr>
        <a:solidFill>
          <a:srgbClr val="38A884"/>
        </a:solidFill>
      </dgm:spPr>
      <dgm:t>
        <a:bodyPr/>
        <a:lstStyle/>
        <a:p>
          <a:r>
            <a:rPr lang="en-US" sz="4400" dirty="0">
              <a:latin typeface="Calibri"/>
              <a:cs typeface="Calibri"/>
            </a:rPr>
            <a:t>Points to ponder</a:t>
          </a:r>
        </a:p>
      </dgm:t>
    </dgm:pt>
    <dgm:pt modelId="{98CA103C-81AF-A140-9AE9-A0A3FFDCE5C4}" type="parTrans" cxnId="{57130192-2BBE-F946-A764-6A4755D7CA0B}">
      <dgm:prSet/>
      <dgm:spPr/>
      <dgm:t>
        <a:bodyPr/>
        <a:lstStyle/>
        <a:p>
          <a:endParaRPr lang="en-US"/>
        </a:p>
      </dgm:t>
    </dgm:pt>
    <dgm:pt modelId="{C02BF150-0F13-EC43-82FB-3DB32FF189FB}" type="sibTrans" cxnId="{57130192-2BBE-F946-A764-6A4755D7CA0B}">
      <dgm:prSet/>
      <dgm:spPr/>
      <dgm:t>
        <a:bodyPr/>
        <a:lstStyle/>
        <a:p>
          <a:endParaRPr lang="en-US"/>
        </a:p>
      </dgm:t>
    </dgm:pt>
    <dgm:pt modelId="{21209FEE-C4E1-024A-999B-4FA1C0847277}">
      <dgm:prSet phldrT="[Text]" custT="1"/>
      <dgm:spPr>
        <a:ln>
          <a:solidFill>
            <a:srgbClr val="38A884"/>
          </a:solidFill>
        </a:ln>
      </dgm:spPr>
      <dgm:t>
        <a:bodyPr/>
        <a:lstStyle/>
        <a:p>
          <a:pPr marL="519113" indent="-519113">
            <a:tabLst/>
          </a:pPr>
          <a:r>
            <a:rPr lang="en-US" sz="3200" dirty="0">
              <a:solidFill>
                <a:srgbClr val="1D1D1F"/>
              </a:solidFill>
              <a:latin typeface="Calibri" charset="0"/>
              <a:ea typeface="Calibri" charset="0"/>
              <a:cs typeface="Calibri" charset="0"/>
            </a:rPr>
            <a:t>How is solving for the product of whole numbers the same as, or different from, solving a fraction of a fraction?</a:t>
          </a:r>
        </a:p>
      </dgm:t>
    </dgm:pt>
    <dgm:pt modelId="{4296B8A6-1CB2-4647-B85D-7A97EBCAD0C5}" type="parTrans" cxnId="{ECC3F728-D484-0848-BC9C-A7142191B7DC}">
      <dgm:prSet/>
      <dgm:spPr/>
      <dgm:t>
        <a:bodyPr/>
        <a:lstStyle/>
        <a:p>
          <a:endParaRPr lang="en-US"/>
        </a:p>
      </dgm:t>
    </dgm:pt>
    <dgm:pt modelId="{ACDB9F6C-FEE9-3748-971D-AAD0EFE9BD54}" type="sibTrans" cxnId="{ECC3F728-D484-0848-BC9C-A7142191B7DC}">
      <dgm:prSet/>
      <dgm:spPr/>
      <dgm:t>
        <a:bodyPr/>
        <a:lstStyle/>
        <a:p>
          <a:endParaRPr lang="en-US"/>
        </a:p>
      </dgm:t>
    </dgm:pt>
    <dgm:pt modelId="{C6E5DC8B-3D50-D940-8A66-C394091C6E40}">
      <dgm:prSet phldrT="[Text]" custT="1"/>
      <dgm:spPr>
        <a:ln>
          <a:solidFill>
            <a:srgbClr val="38A884"/>
          </a:solidFill>
        </a:ln>
      </dgm:spPr>
      <dgm:t>
        <a:bodyPr/>
        <a:lstStyle/>
        <a:p>
          <a:pPr marL="519113" indent="-519113">
            <a:tabLst/>
          </a:pPr>
          <a:r>
            <a:rPr lang="en-US" sz="3200" dirty="0">
              <a:solidFill>
                <a:srgbClr val="1D1D1F"/>
              </a:solidFill>
              <a:latin typeface="Calibri" charset="0"/>
              <a:ea typeface="Calibri" charset="0"/>
              <a:cs typeface="Calibri" charset="0"/>
            </a:rPr>
            <a:t>Is it possible to use the same strategies you use when multiplying whole numbers to multiply fractions?</a:t>
          </a:r>
        </a:p>
      </dgm:t>
    </dgm:pt>
    <dgm:pt modelId="{79076524-A089-494D-A7C7-392FD6FEFFB9}" type="parTrans" cxnId="{AB8B7E5F-2D6B-514E-974C-F9ACB91163F7}">
      <dgm:prSet/>
      <dgm:spPr/>
      <dgm:t>
        <a:bodyPr/>
        <a:lstStyle/>
        <a:p>
          <a:endParaRPr lang="en-US"/>
        </a:p>
      </dgm:t>
    </dgm:pt>
    <dgm:pt modelId="{BFBBB927-93C4-7645-A96A-4746FF3380C2}" type="sibTrans" cxnId="{AB8B7E5F-2D6B-514E-974C-F9ACB91163F7}">
      <dgm:prSet/>
      <dgm:spPr/>
      <dgm:t>
        <a:bodyPr/>
        <a:lstStyle/>
        <a:p>
          <a:endParaRPr lang="en-US"/>
        </a:p>
      </dgm:t>
    </dgm:pt>
    <dgm:pt modelId="{2D4741DF-AF98-7444-BA41-5D1053FC08B4}">
      <dgm:prSet phldrT="[Text]" custT="1"/>
      <dgm:spPr>
        <a:ln>
          <a:solidFill>
            <a:srgbClr val="38A884"/>
          </a:solidFill>
        </a:ln>
      </dgm:spPr>
      <dgm:t>
        <a:bodyPr/>
        <a:lstStyle/>
        <a:p>
          <a:pPr marL="519113" indent="-519113">
            <a:tabLst/>
          </a:pPr>
          <a:endParaRPr lang="en-US" sz="3200" dirty="0">
            <a:solidFill>
              <a:srgbClr val="1D1D1F"/>
            </a:solidFill>
            <a:latin typeface="Calibri" charset="0"/>
            <a:ea typeface="Calibri" charset="0"/>
            <a:cs typeface="Calibri" charset="0"/>
          </a:endParaRPr>
        </a:p>
      </dgm:t>
    </dgm:pt>
    <dgm:pt modelId="{BE212CE4-15C9-EA44-9A71-53598621A960}" type="parTrans" cxnId="{2F5AB7DE-8D23-2440-A082-18FB80BCDE5E}">
      <dgm:prSet/>
      <dgm:spPr/>
      <dgm:t>
        <a:bodyPr/>
        <a:lstStyle/>
        <a:p>
          <a:endParaRPr lang="en-US"/>
        </a:p>
      </dgm:t>
    </dgm:pt>
    <dgm:pt modelId="{184194B0-741B-014C-B5F1-864A583BE2AF}" type="sibTrans" cxnId="{2F5AB7DE-8D23-2440-A082-18FB80BCDE5E}">
      <dgm:prSet/>
      <dgm:spPr/>
      <dgm:t>
        <a:bodyPr/>
        <a:lstStyle/>
        <a:p>
          <a:endParaRPr lang="en-US"/>
        </a:p>
      </dgm:t>
    </dgm:pt>
    <dgm:pt modelId="{9011251D-713A-4943-9D97-B7A5AE5CA84E}">
      <dgm:prSet phldrT="[Text]" custT="1"/>
      <dgm:spPr>
        <a:ln>
          <a:solidFill>
            <a:srgbClr val="38A884"/>
          </a:solidFill>
        </a:ln>
      </dgm:spPr>
      <dgm:t>
        <a:bodyPr/>
        <a:lstStyle/>
        <a:p>
          <a:pPr marL="519113" indent="-519113">
            <a:tabLst/>
          </a:pPr>
          <a:r>
            <a:rPr lang="en-US" sz="3200" dirty="0">
              <a:solidFill>
                <a:srgbClr val="1D1D1F"/>
              </a:solidFill>
              <a:latin typeface="Calibri" charset="0"/>
              <a:ea typeface="Calibri" charset="0"/>
              <a:cs typeface="Calibri" charset="0"/>
            </a:rPr>
            <a:t>How do the models help with understanding when multiplying fractions?</a:t>
          </a:r>
        </a:p>
      </dgm:t>
    </dgm:pt>
    <dgm:pt modelId="{A23C1E31-F233-A24B-8F95-C73F340CBD26}" type="parTrans" cxnId="{C1893D2D-B079-9E4A-B5D8-18A4A3589144}">
      <dgm:prSet/>
      <dgm:spPr/>
      <dgm:t>
        <a:bodyPr/>
        <a:lstStyle/>
        <a:p>
          <a:endParaRPr lang="en-US"/>
        </a:p>
      </dgm:t>
    </dgm:pt>
    <dgm:pt modelId="{3925CE78-E547-A644-BB20-025862F8A349}" type="sibTrans" cxnId="{C1893D2D-B079-9E4A-B5D8-18A4A3589144}">
      <dgm:prSet/>
      <dgm:spPr/>
      <dgm:t>
        <a:bodyPr/>
        <a:lstStyle/>
        <a:p>
          <a:endParaRPr lang="en-US"/>
        </a:p>
      </dgm:t>
    </dgm:pt>
    <dgm:pt modelId="{9127E634-E318-8748-8524-8CA6647BE21C}">
      <dgm:prSet phldrT="[Text]" custT="1"/>
      <dgm:spPr>
        <a:ln>
          <a:solidFill>
            <a:srgbClr val="38A884"/>
          </a:solidFill>
        </a:ln>
      </dgm:spPr>
      <dgm:t>
        <a:bodyPr/>
        <a:lstStyle/>
        <a:p>
          <a:pPr marL="519113" indent="-519113">
            <a:tabLst/>
          </a:pPr>
          <a:endParaRPr lang="en-US" sz="3200" dirty="0">
            <a:solidFill>
              <a:srgbClr val="1D1D1F"/>
            </a:solidFill>
            <a:latin typeface="Calibri" charset="0"/>
            <a:ea typeface="Calibri" charset="0"/>
            <a:cs typeface="Calibri" charset="0"/>
          </a:endParaRPr>
        </a:p>
      </dgm:t>
    </dgm:pt>
    <dgm:pt modelId="{32589D58-F687-2440-A72C-9AA177DB38E0}" type="parTrans" cxnId="{B8ADE73B-92BB-E04A-8C1F-EA9B0F6E697F}">
      <dgm:prSet/>
      <dgm:spPr/>
      <dgm:t>
        <a:bodyPr/>
        <a:lstStyle/>
        <a:p>
          <a:endParaRPr lang="en-US"/>
        </a:p>
      </dgm:t>
    </dgm:pt>
    <dgm:pt modelId="{FAB4530C-ABCC-F849-8380-0EC2F1B70220}" type="sibTrans" cxnId="{B8ADE73B-92BB-E04A-8C1F-EA9B0F6E697F}">
      <dgm:prSet/>
      <dgm:spPr/>
      <dgm:t>
        <a:bodyPr/>
        <a:lstStyle/>
        <a:p>
          <a:endParaRPr lang="en-US"/>
        </a:p>
      </dgm:t>
    </dgm:pt>
    <dgm:pt modelId="{6410F61B-40D6-5F42-B5A7-66CD80FFA713}" type="pres">
      <dgm:prSet presAssocID="{18828CD0-0971-B64E-A103-23AF9905BF75}" presName="linear" presStyleCnt="0">
        <dgm:presLayoutVars>
          <dgm:dir/>
          <dgm:animLvl val="lvl"/>
          <dgm:resizeHandles val="exact"/>
        </dgm:presLayoutVars>
      </dgm:prSet>
      <dgm:spPr/>
    </dgm:pt>
    <dgm:pt modelId="{7DEE1A3E-393C-E540-BCC0-664860081A24}" type="pres">
      <dgm:prSet presAssocID="{9229333D-7F5D-D048-BACA-BAE4C5E7ADB8}" presName="parentLin" presStyleCnt="0"/>
      <dgm:spPr/>
    </dgm:pt>
    <dgm:pt modelId="{153E84DC-A776-924E-AD24-8C6389C8145F}" type="pres">
      <dgm:prSet presAssocID="{9229333D-7F5D-D048-BACA-BAE4C5E7ADB8}" presName="parentLeftMargin" presStyleLbl="node1" presStyleIdx="0" presStyleCnt="1"/>
      <dgm:spPr/>
    </dgm:pt>
    <dgm:pt modelId="{0BD16CB0-5CDB-9D43-8B13-C61D141E1BEA}" type="pres">
      <dgm:prSet presAssocID="{9229333D-7F5D-D048-BACA-BAE4C5E7ADB8}" presName="parentText" presStyleLbl="node1" presStyleIdx="0" presStyleCnt="1" custScaleX="72519" custScaleY="449668" custLinFactNeighborX="10424" custLinFactNeighborY="-17423">
        <dgm:presLayoutVars>
          <dgm:chMax val="0"/>
          <dgm:bulletEnabled val="1"/>
        </dgm:presLayoutVars>
      </dgm:prSet>
      <dgm:spPr/>
    </dgm:pt>
    <dgm:pt modelId="{F2BCE5DE-3EAA-184B-9656-50141A7A97DB}" type="pres">
      <dgm:prSet presAssocID="{9229333D-7F5D-D048-BACA-BAE4C5E7ADB8}" presName="negativeSpace" presStyleCnt="0"/>
      <dgm:spPr/>
    </dgm:pt>
    <dgm:pt modelId="{1491E79D-384A-8142-A055-FF4C16B6F9CA}" type="pres">
      <dgm:prSet presAssocID="{9229333D-7F5D-D048-BACA-BAE4C5E7ADB8}" presName="childText" presStyleLbl="conFgAcc1" presStyleIdx="0" presStyleCnt="1" custLinFactNeighborY="17689">
        <dgm:presLayoutVars>
          <dgm:bulletEnabled val="1"/>
        </dgm:presLayoutVars>
      </dgm:prSet>
      <dgm:spPr/>
    </dgm:pt>
  </dgm:ptLst>
  <dgm:cxnLst>
    <dgm:cxn modelId="{042DD419-C70F-0647-A2EA-1DEAFFC32AF7}" type="presOf" srcId="{9229333D-7F5D-D048-BACA-BAE4C5E7ADB8}" destId="{0BD16CB0-5CDB-9D43-8B13-C61D141E1BEA}" srcOrd="1" destOrd="0" presId="urn:microsoft.com/office/officeart/2005/8/layout/list1"/>
    <dgm:cxn modelId="{51356027-1B34-004E-AC31-48D9F613FF1A}" type="presOf" srcId="{C6E5DC8B-3D50-D940-8A66-C394091C6E40}" destId="{1491E79D-384A-8142-A055-FF4C16B6F9CA}" srcOrd="0" destOrd="2" presId="urn:microsoft.com/office/officeart/2005/8/layout/list1"/>
    <dgm:cxn modelId="{ECC3F728-D484-0848-BC9C-A7142191B7DC}" srcId="{9229333D-7F5D-D048-BACA-BAE4C5E7ADB8}" destId="{21209FEE-C4E1-024A-999B-4FA1C0847277}" srcOrd="0" destOrd="0" parTransId="{4296B8A6-1CB2-4647-B85D-7A97EBCAD0C5}" sibTransId="{ACDB9F6C-FEE9-3748-971D-AAD0EFE9BD54}"/>
    <dgm:cxn modelId="{C1893D2D-B079-9E4A-B5D8-18A4A3589144}" srcId="{9229333D-7F5D-D048-BACA-BAE4C5E7ADB8}" destId="{9011251D-713A-4943-9D97-B7A5AE5CA84E}" srcOrd="4" destOrd="0" parTransId="{A23C1E31-F233-A24B-8F95-C73F340CBD26}" sibTransId="{3925CE78-E547-A644-BB20-025862F8A349}"/>
    <dgm:cxn modelId="{048CDE32-CAD8-8149-93CC-901230BACA3B}" type="presOf" srcId="{21209FEE-C4E1-024A-999B-4FA1C0847277}" destId="{1491E79D-384A-8142-A055-FF4C16B6F9CA}" srcOrd="0" destOrd="0" presId="urn:microsoft.com/office/officeart/2005/8/layout/list1"/>
    <dgm:cxn modelId="{B8ADE73B-92BB-E04A-8C1F-EA9B0F6E697F}" srcId="{9229333D-7F5D-D048-BACA-BAE4C5E7ADB8}" destId="{9127E634-E318-8748-8524-8CA6647BE21C}" srcOrd="3" destOrd="0" parTransId="{32589D58-F687-2440-A72C-9AA177DB38E0}" sibTransId="{FAB4530C-ABCC-F849-8380-0EC2F1B70220}"/>
    <dgm:cxn modelId="{A2DAA450-1B9D-CA4E-99FF-967A5CDFF2BF}" type="presOf" srcId="{9127E634-E318-8748-8524-8CA6647BE21C}" destId="{1491E79D-384A-8142-A055-FF4C16B6F9CA}" srcOrd="0" destOrd="3" presId="urn:microsoft.com/office/officeart/2005/8/layout/list1"/>
    <dgm:cxn modelId="{AB8B7E5F-2D6B-514E-974C-F9ACB91163F7}" srcId="{9229333D-7F5D-D048-BACA-BAE4C5E7ADB8}" destId="{C6E5DC8B-3D50-D940-8A66-C394091C6E40}" srcOrd="2" destOrd="0" parTransId="{79076524-A089-494D-A7C7-392FD6FEFFB9}" sibTransId="{BFBBB927-93C4-7645-A96A-4746FF3380C2}"/>
    <dgm:cxn modelId="{B1BB2D71-F08D-EA49-96F7-1BC664F20E77}" type="presOf" srcId="{9229333D-7F5D-D048-BACA-BAE4C5E7ADB8}" destId="{153E84DC-A776-924E-AD24-8C6389C8145F}" srcOrd="0" destOrd="0" presId="urn:microsoft.com/office/officeart/2005/8/layout/list1"/>
    <dgm:cxn modelId="{57130192-2BBE-F946-A764-6A4755D7CA0B}" srcId="{18828CD0-0971-B64E-A103-23AF9905BF75}" destId="{9229333D-7F5D-D048-BACA-BAE4C5E7ADB8}" srcOrd="0" destOrd="0" parTransId="{98CA103C-81AF-A140-9AE9-A0A3FFDCE5C4}" sibTransId="{C02BF150-0F13-EC43-82FB-3DB32FF189FB}"/>
    <dgm:cxn modelId="{2E6B42A0-45C7-5742-A82E-C96A359CC6FB}" type="presOf" srcId="{18828CD0-0971-B64E-A103-23AF9905BF75}" destId="{6410F61B-40D6-5F42-B5A7-66CD80FFA713}" srcOrd="0" destOrd="0" presId="urn:microsoft.com/office/officeart/2005/8/layout/list1"/>
    <dgm:cxn modelId="{5E8288B2-692C-6345-8DE6-D0ED07C50B86}" type="presOf" srcId="{2D4741DF-AF98-7444-BA41-5D1053FC08B4}" destId="{1491E79D-384A-8142-A055-FF4C16B6F9CA}" srcOrd="0" destOrd="1" presId="urn:microsoft.com/office/officeart/2005/8/layout/list1"/>
    <dgm:cxn modelId="{F29BFEBF-D749-9D48-884B-55C3D5A58849}" type="presOf" srcId="{9011251D-713A-4943-9D97-B7A5AE5CA84E}" destId="{1491E79D-384A-8142-A055-FF4C16B6F9CA}" srcOrd="0" destOrd="4" presId="urn:microsoft.com/office/officeart/2005/8/layout/list1"/>
    <dgm:cxn modelId="{2F5AB7DE-8D23-2440-A082-18FB80BCDE5E}" srcId="{9229333D-7F5D-D048-BACA-BAE4C5E7ADB8}" destId="{2D4741DF-AF98-7444-BA41-5D1053FC08B4}" srcOrd="1" destOrd="0" parTransId="{BE212CE4-15C9-EA44-9A71-53598621A960}" sibTransId="{184194B0-741B-014C-B5F1-864A583BE2AF}"/>
    <dgm:cxn modelId="{69F5DBD8-5112-6941-BDF3-0F469605FA63}" type="presParOf" srcId="{6410F61B-40D6-5F42-B5A7-66CD80FFA713}" destId="{7DEE1A3E-393C-E540-BCC0-664860081A24}" srcOrd="0" destOrd="0" presId="urn:microsoft.com/office/officeart/2005/8/layout/list1"/>
    <dgm:cxn modelId="{A66887FE-A7C7-CC4D-AEB0-861248ACE894}" type="presParOf" srcId="{7DEE1A3E-393C-E540-BCC0-664860081A24}" destId="{153E84DC-A776-924E-AD24-8C6389C8145F}" srcOrd="0" destOrd="0" presId="urn:microsoft.com/office/officeart/2005/8/layout/list1"/>
    <dgm:cxn modelId="{32E0196B-346E-354D-8F08-56D37DDEE610}" type="presParOf" srcId="{7DEE1A3E-393C-E540-BCC0-664860081A24}" destId="{0BD16CB0-5CDB-9D43-8B13-C61D141E1BEA}" srcOrd="1" destOrd="0" presId="urn:microsoft.com/office/officeart/2005/8/layout/list1"/>
    <dgm:cxn modelId="{8C9BFB8C-E6B1-D849-A13F-EFD8D1357B98}" type="presParOf" srcId="{6410F61B-40D6-5F42-B5A7-66CD80FFA713}" destId="{F2BCE5DE-3EAA-184B-9656-50141A7A97DB}" srcOrd="1" destOrd="0" presId="urn:microsoft.com/office/officeart/2005/8/layout/list1"/>
    <dgm:cxn modelId="{5977C6C6-4975-D84C-B636-2DFE9B5B0999}" type="presParOf" srcId="{6410F61B-40D6-5F42-B5A7-66CD80FFA713}" destId="{1491E79D-384A-8142-A055-FF4C16B6F9CA}"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97B15AE-8261-7B4D-BEE3-A2E768A78C75}" type="doc">
      <dgm:prSet loTypeId="urn:microsoft.com/office/officeart/2008/layout/VerticalCurvedList" loCatId="" qsTypeId="urn:microsoft.com/office/officeart/2005/8/quickstyle/simple1" qsCatId="simple" csTypeId="urn:microsoft.com/office/officeart/2005/8/colors/colorful5" csCatId="colorful" phldr="1"/>
      <dgm:spPr/>
      <dgm:t>
        <a:bodyPr/>
        <a:lstStyle/>
        <a:p>
          <a:endParaRPr lang="en-US"/>
        </a:p>
      </dgm:t>
    </dgm:pt>
    <dgm:pt modelId="{AE1CFBD5-E4D9-F74B-A970-CE52A2BB5D45}">
      <dgm:prSet phldrT="[Text]" custT="1"/>
      <dgm:spPr/>
      <dgm:t>
        <a:bodyPr/>
        <a:lstStyle/>
        <a:p>
          <a:pPr rtl="0"/>
          <a:r>
            <a:rPr lang="en-US" sz="3200" dirty="0">
              <a:latin typeface="Calibri" panose="020F0502020204030204" pitchFamily="34" charset="0"/>
              <a:cs typeface="Calibri" panose="020F0502020204030204" pitchFamily="34" charset="0"/>
            </a:rPr>
            <a:t>What content changes occur from grade to grade?</a:t>
          </a:r>
        </a:p>
      </dgm:t>
    </dgm:pt>
    <dgm:pt modelId="{E832B1BA-2523-F543-8506-B7C70CF3B507}" type="parTrans" cxnId="{2375E63F-A598-DD43-A8B4-9142C85AE9F2}">
      <dgm:prSet/>
      <dgm:spPr/>
      <dgm:t>
        <a:bodyPr/>
        <a:lstStyle/>
        <a:p>
          <a:endParaRPr lang="en-US"/>
        </a:p>
      </dgm:t>
    </dgm:pt>
    <dgm:pt modelId="{FEB8911F-C8CF-E241-9EB6-434209BECCAC}" type="sibTrans" cxnId="{2375E63F-A598-DD43-A8B4-9142C85AE9F2}">
      <dgm:prSet/>
      <dgm:spPr/>
      <dgm:t>
        <a:bodyPr/>
        <a:lstStyle/>
        <a:p>
          <a:endParaRPr lang="en-US"/>
        </a:p>
      </dgm:t>
    </dgm:pt>
    <dgm:pt modelId="{A70D2538-3913-EF4A-B7ED-EA003FCAF2A0}">
      <dgm:prSet custT="1"/>
      <dgm:spPr/>
      <dgm:t>
        <a:bodyPr/>
        <a:lstStyle/>
        <a:p>
          <a:pPr rtl="0"/>
          <a:r>
            <a:rPr lang="en-US" sz="2800" dirty="0">
              <a:latin typeface="Calibri" panose="020F0502020204030204" pitchFamily="34" charset="0"/>
              <a:cs typeface="Calibri" panose="020F0502020204030204" pitchFamily="34" charset="0"/>
            </a:rPr>
            <a:t>Where are concepts introduced, developed, and finalized?</a:t>
          </a:r>
        </a:p>
      </dgm:t>
    </dgm:pt>
    <dgm:pt modelId="{672B3738-CB70-D64F-ABA2-EE9EB77FCB21}" type="parTrans" cxnId="{D18A0ECA-FC98-EE47-A5E3-348D24F1B838}">
      <dgm:prSet/>
      <dgm:spPr/>
      <dgm:t>
        <a:bodyPr/>
        <a:lstStyle/>
        <a:p>
          <a:endParaRPr lang="en-US"/>
        </a:p>
      </dgm:t>
    </dgm:pt>
    <dgm:pt modelId="{76C099FF-64C2-F648-A32D-E62BB428A086}" type="sibTrans" cxnId="{D18A0ECA-FC98-EE47-A5E3-348D24F1B838}">
      <dgm:prSet/>
      <dgm:spPr/>
      <dgm:t>
        <a:bodyPr/>
        <a:lstStyle/>
        <a:p>
          <a:endParaRPr lang="en-US"/>
        </a:p>
      </dgm:t>
    </dgm:pt>
    <dgm:pt modelId="{99AC2CA2-0B44-F94F-9824-FEECA35518AF}">
      <dgm:prSet custT="1"/>
      <dgm:spPr/>
      <dgm:t>
        <a:bodyPr/>
        <a:lstStyle/>
        <a:p>
          <a:pPr rtl="0"/>
          <a:r>
            <a:rPr lang="en-US" sz="2800" dirty="0">
              <a:latin typeface="Calibri" panose="020F0502020204030204" pitchFamily="34" charset="0"/>
              <a:cs typeface="Calibri" panose="020F0502020204030204" pitchFamily="34" charset="0"/>
            </a:rPr>
            <a:t>Does an idea or skill get more complex, and if so, how?</a:t>
          </a:r>
        </a:p>
      </dgm:t>
    </dgm:pt>
    <dgm:pt modelId="{559D635A-11EF-B04D-93DE-159ACB083ED6}" type="parTrans" cxnId="{573AEFB8-307A-F945-990B-C19D4FD1D489}">
      <dgm:prSet/>
      <dgm:spPr/>
      <dgm:t>
        <a:bodyPr/>
        <a:lstStyle/>
        <a:p>
          <a:endParaRPr lang="en-US"/>
        </a:p>
      </dgm:t>
    </dgm:pt>
    <dgm:pt modelId="{27210768-1C84-9944-80D9-D078DA9A2C8C}" type="sibTrans" cxnId="{573AEFB8-307A-F945-990B-C19D4FD1D489}">
      <dgm:prSet/>
      <dgm:spPr/>
      <dgm:t>
        <a:bodyPr/>
        <a:lstStyle/>
        <a:p>
          <a:endParaRPr lang="en-US"/>
        </a:p>
      </dgm:t>
    </dgm:pt>
    <dgm:pt modelId="{2E39FAEE-4F39-6246-B25A-11FEE30260BC}">
      <dgm:prSet custT="1"/>
      <dgm:spPr/>
      <dgm:t>
        <a:bodyPr/>
        <a:lstStyle/>
        <a:p>
          <a:pPr rtl="0"/>
          <a:r>
            <a:rPr lang="en-US" sz="2200" dirty="0">
              <a:latin typeface="Calibri" panose="020F0502020204030204" pitchFamily="34" charset="0"/>
              <a:cs typeface="Calibri" panose="020F0502020204030204" pitchFamily="34" charset="0"/>
            </a:rPr>
            <a:t>How are the components of </a:t>
          </a:r>
          <a:r>
            <a:rPr lang="en-US" sz="2200" i="1" dirty="0">
              <a:latin typeface="Calibri" panose="020F0502020204030204" pitchFamily="34" charset="0"/>
              <a:cs typeface="Calibri" panose="020F0502020204030204" pitchFamily="34" charset="0"/>
            </a:rPr>
            <a:t>rigor</a:t>
          </a:r>
          <a:r>
            <a:rPr lang="en-US" sz="2200" dirty="0">
              <a:latin typeface="Calibri" panose="020F0502020204030204" pitchFamily="34" charset="0"/>
              <a:cs typeface="Calibri" panose="020F0502020204030204" pitchFamily="34" charset="0"/>
            </a:rPr>
            <a:t> (conceptual understanding, procedural skills and fluency, and application) evident in the standards?</a:t>
          </a:r>
        </a:p>
      </dgm:t>
    </dgm:pt>
    <dgm:pt modelId="{35A57DA8-2DC5-AC42-9A15-D18DFF84CE6C}" type="parTrans" cxnId="{2D9A302C-9579-8C40-8F12-4595915544B2}">
      <dgm:prSet/>
      <dgm:spPr/>
      <dgm:t>
        <a:bodyPr/>
        <a:lstStyle/>
        <a:p>
          <a:endParaRPr lang="en-US"/>
        </a:p>
      </dgm:t>
    </dgm:pt>
    <dgm:pt modelId="{4CD1E069-EB8C-A84F-B03D-C7E311A4847D}" type="sibTrans" cxnId="{2D9A302C-9579-8C40-8F12-4595915544B2}">
      <dgm:prSet/>
      <dgm:spPr/>
      <dgm:t>
        <a:bodyPr/>
        <a:lstStyle/>
        <a:p>
          <a:endParaRPr lang="en-US"/>
        </a:p>
      </dgm:t>
    </dgm:pt>
    <dgm:pt modelId="{DEC8F9DF-EA16-0049-83A8-A9BCE8799C28}">
      <dgm:prSet custT="1"/>
      <dgm:spPr/>
      <dgm:t>
        <a:bodyPr/>
        <a:lstStyle/>
        <a:p>
          <a:pPr rtl="0"/>
          <a:r>
            <a:rPr lang="en-US" sz="2800" dirty="0">
              <a:latin typeface="Calibri" panose="020F0502020204030204" pitchFamily="34" charset="0"/>
              <a:cs typeface="Calibri" panose="020F0502020204030204" pitchFamily="34" charset="0"/>
            </a:rPr>
            <a:t>How do the components of rigor change as the big idea is developed across the grades? </a:t>
          </a:r>
        </a:p>
      </dgm:t>
    </dgm:pt>
    <dgm:pt modelId="{81E0DE12-7BC4-8445-A0C9-64BB9063C8E1}" type="parTrans" cxnId="{5A9AE41A-4CC0-2948-88C7-16802C90086C}">
      <dgm:prSet/>
      <dgm:spPr/>
      <dgm:t>
        <a:bodyPr/>
        <a:lstStyle/>
        <a:p>
          <a:endParaRPr lang="en-US"/>
        </a:p>
      </dgm:t>
    </dgm:pt>
    <dgm:pt modelId="{2A9DE7A4-28EE-7C4B-B6C8-3DA640C3B378}" type="sibTrans" cxnId="{5A9AE41A-4CC0-2948-88C7-16802C90086C}">
      <dgm:prSet/>
      <dgm:spPr/>
      <dgm:t>
        <a:bodyPr/>
        <a:lstStyle/>
        <a:p>
          <a:endParaRPr lang="en-US"/>
        </a:p>
      </dgm:t>
    </dgm:pt>
    <dgm:pt modelId="{15D514AD-8595-0B44-9E7A-8EEE2A5F6703}" type="pres">
      <dgm:prSet presAssocID="{197B15AE-8261-7B4D-BEE3-A2E768A78C75}" presName="Name0" presStyleCnt="0">
        <dgm:presLayoutVars>
          <dgm:chMax val="7"/>
          <dgm:chPref val="7"/>
          <dgm:dir/>
        </dgm:presLayoutVars>
      </dgm:prSet>
      <dgm:spPr/>
    </dgm:pt>
    <dgm:pt modelId="{859C4A20-BA0E-0044-9536-E6B7CB053F99}" type="pres">
      <dgm:prSet presAssocID="{197B15AE-8261-7B4D-BEE3-A2E768A78C75}" presName="Name1" presStyleCnt="0"/>
      <dgm:spPr/>
    </dgm:pt>
    <dgm:pt modelId="{23DA327C-C0F0-B94B-A116-A82EFAAB337B}" type="pres">
      <dgm:prSet presAssocID="{197B15AE-8261-7B4D-BEE3-A2E768A78C75}" presName="cycle" presStyleCnt="0"/>
      <dgm:spPr/>
    </dgm:pt>
    <dgm:pt modelId="{41562691-7B17-114D-8602-7F79ADC75996}" type="pres">
      <dgm:prSet presAssocID="{197B15AE-8261-7B4D-BEE3-A2E768A78C75}" presName="srcNode" presStyleLbl="node1" presStyleIdx="0" presStyleCnt="5"/>
      <dgm:spPr/>
    </dgm:pt>
    <dgm:pt modelId="{B2360BEF-80B7-2C4D-B109-222AC25E4499}" type="pres">
      <dgm:prSet presAssocID="{197B15AE-8261-7B4D-BEE3-A2E768A78C75}" presName="conn" presStyleLbl="parChTrans1D2" presStyleIdx="0" presStyleCnt="1"/>
      <dgm:spPr/>
    </dgm:pt>
    <dgm:pt modelId="{71FC7261-8D33-774A-862E-529EF14032D7}" type="pres">
      <dgm:prSet presAssocID="{197B15AE-8261-7B4D-BEE3-A2E768A78C75}" presName="extraNode" presStyleLbl="node1" presStyleIdx="0" presStyleCnt="5"/>
      <dgm:spPr/>
    </dgm:pt>
    <dgm:pt modelId="{1B807CD6-2F1E-0A47-9AAB-7FBBAA42DFC0}" type="pres">
      <dgm:prSet presAssocID="{197B15AE-8261-7B4D-BEE3-A2E768A78C75}" presName="dstNode" presStyleLbl="node1" presStyleIdx="0" presStyleCnt="5"/>
      <dgm:spPr/>
    </dgm:pt>
    <dgm:pt modelId="{E768F497-FE9A-E54E-9809-5144CEBEAF6C}" type="pres">
      <dgm:prSet presAssocID="{AE1CFBD5-E4D9-F74B-A970-CE52A2BB5D45}" presName="text_1" presStyleLbl="node1" presStyleIdx="0" presStyleCnt="5">
        <dgm:presLayoutVars>
          <dgm:bulletEnabled val="1"/>
        </dgm:presLayoutVars>
      </dgm:prSet>
      <dgm:spPr/>
    </dgm:pt>
    <dgm:pt modelId="{1467435F-C798-374D-8F18-31450B6D6E5D}" type="pres">
      <dgm:prSet presAssocID="{AE1CFBD5-E4D9-F74B-A970-CE52A2BB5D45}" presName="accent_1" presStyleCnt="0"/>
      <dgm:spPr/>
    </dgm:pt>
    <dgm:pt modelId="{EAD3E928-A2A9-2D4E-AE37-A5F0B1946D93}" type="pres">
      <dgm:prSet presAssocID="{AE1CFBD5-E4D9-F74B-A970-CE52A2BB5D45}" presName="accentRepeatNode" presStyleLbl="solidFgAcc1" presStyleIdx="0" presStyleCnt="5"/>
      <dgm:spPr/>
    </dgm:pt>
    <dgm:pt modelId="{CDAF5CB9-7665-6548-A558-B3A691A5CE2D}" type="pres">
      <dgm:prSet presAssocID="{A70D2538-3913-EF4A-B7ED-EA003FCAF2A0}" presName="text_2" presStyleLbl="node1" presStyleIdx="1" presStyleCnt="5">
        <dgm:presLayoutVars>
          <dgm:bulletEnabled val="1"/>
        </dgm:presLayoutVars>
      </dgm:prSet>
      <dgm:spPr/>
    </dgm:pt>
    <dgm:pt modelId="{FB4542FE-6746-E048-B3C1-5B0321E5D737}" type="pres">
      <dgm:prSet presAssocID="{A70D2538-3913-EF4A-B7ED-EA003FCAF2A0}" presName="accent_2" presStyleCnt="0"/>
      <dgm:spPr/>
    </dgm:pt>
    <dgm:pt modelId="{D333ED3A-EF2E-9C40-B0DA-CBBA26765BBE}" type="pres">
      <dgm:prSet presAssocID="{A70D2538-3913-EF4A-B7ED-EA003FCAF2A0}" presName="accentRepeatNode" presStyleLbl="solidFgAcc1" presStyleIdx="1" presStyleCnt="5"/>
      <dgm:spPr/>
    </dgm:pt>
    <dgm:pt modelId="{8F1AF19F-3735-A144-8B9B-97B2E3A16BEF}" type="pres">
      <dgm:prSet presAssocID="{99AC2CA2-0B44-F94F-9824-FEECA35518AF}" presName="text_3" presStyleLbl="node1" presStyleIdx="2" presStyleCnt="5">
        <dgm:presLayoutVars>
          <dgm:bulletEnabled val="1"/>
        </dgm:presLayoutVars>
      </dgm:prSet>
      <dgm:spPr/>
    </dgm:pt>
    <dgm:pt modelId="{67D40F32-0290-6F47-A76E-123C5365A898}" type="pres">
      <dgm:prSet presAssocID="{99AC2CA2-0B44-F94F-9824-FEECA35518AF}" presName="accent_3" presStyleCnt="0"/>
      <dgm:spPr/>
    </dgm:pt>
    <dgm:pt modelId="{28ACC420-94B3-2B4B-AA1B-9688D64941B0}" type="pres">
      <dgm:prSet presAssocID="{99AC2CA2-0B44-F94F-9824-FEECA35518AF}" presName="accentRepeatNode" presStyleLbl="solidFgAcc1" presStyleIdx="2" presStyleCnt="5"/>
      <dgm:spPr/>
    </dgm:pt>
    <dgm:pt modelId="{62158B10-F071-3C4B-BFFC-2CD48B04FA47}" type="pres">
      <dgm:prSet presAssocID="{2E39FAEE-4F39-6246-B25A-11FEE30260BC}" presName="text_4" presStyleLbl="node1" presStyleIdx="3" presStyleCnt="5">
        <dgm:presLayoutVars>
          <dgm:bulletEnabled val="1"/>
        </dgm:presLayoutVars>
      </dgm:prSet>
      <dgm:spPr/>
    </dgm:pt>
    <dgm:pt modelId="{00D2BD94-73E8-E544-8BA2-659458062272}" type="pres">
      <dgm:prSet presAssocID="{2E39FAEE-4F39-6246-B25A-11FEE30260BC}" presName="accent_4" presStyleCnt="0"/>
      <dgm:spPr/>
    </dgm:pt>
    <dgm:pt modelId="{26F5D2AF-02B4-1548-B60C-5AE818EAD656}" type="pres">
      <dgm:prSet presAssocID="{2E39FAEE-4F39-6246-B25A-11FEE30260BC}" presName="accentRepeatNode" presStyleLbl="solidFgAcc1" presStyleIdx="3" presStyleCnt="5"/>
      <dgm:spPr/>
    </dgm:pt>
    <dgm:pt modelId="{D8B70A98-4FC3-A943-8D5B-A7077D4869DC}" type="pres">
      <dgm:prSet presAssocID="{DEC8F9DF-EA16-0049-83A8-A9BCE8799C28}" presName="text_5" presStyleLbl="node1" presStyleIdx="4" presStyleCnt="5">
        <dgm:presLayoutVars>
          <dgm:bulletEnabled val="1"/>
        </dgm:presLayoutVars>
      </dgm:prSet>
      <dgm:spPr/>
    </dgm:pt>
    <dgm:pt modelId="{ABB1F906-75F8-3348-9117-A0F00751CF55}" type="pres">
      <dgm:prSet presAssocID="{DEC8F9DF-EA16-0049-83A8-A9BCE8799C28}" presName="accent_5" presStyleCnt="0"/>
      <dgm:spPr/>
    </dgm:pt>
    <dgm:pt modelId="{468DD1BD-8C5A-3646-BF63-EB7874D87055}" type="pres">
      <dgm:prSet presAssocID="{DEC8F9DF-EA16-0049-83A8-A9BCE8799C28}" presName="accentRepeatNode" presStyleLbl="solidFgAcc1" presStyleIdx="4" presStyleCnt="5"/>
      <dgm:spPr/>
    </dgm:pt>
  </dgm:ptLst>
  <dgm:cxnLst>
    <dgm:cxn modelId="{57AD0205-115E-F04A-9BF1-52E170283118}" type="presOf" srcId="{FEB8911F-C8CF-E241-9EB6-434209BECCAC}" destId="{B2360BEF-80B7-2C4D-B109-222AC25E4499}" srcOrd="0" destOrd="0" presId="urn:microsoft.com/office/officeart/2008/layout/VerticalCurvedList"/>
    <dgm:cxn modelId="{5A9AE41A-4CC0-2948-88C7-16802C90086C}" srcId="{197B15AE-8261-7B4D-BEE3-A2E768A78C75}" destId="{DEC8F9DF-EA16-0049-83A8-A9BCE8799C28}" srcOrd="4" destOrd="0" parTransId="{81E0DE12-7BC4-8445-A0C9-64BB9063C8E1}" sibTransId="{2A9DE7A4-28EE-7C4B-B6C8-3DA640C3B378}"/>
    <dgm:cxn modelId="{2D9A302C-9579-8C40-8F12-4595915544B2}" srcId="{197B15AE-8261-7B4D-BEE3-A2E768A78C75}" destId="{2E39FAEE-4F39-6246-B25A-11FEE30260BC}" srcOrd="3" destOrd="0" parTransId="{35A57DA8-2DC5-AC42-9A15-D18DFF84CE6C}" sibTransId="{4CD1E069-EB8C-A84F-B03D-C7E311A4847D}"/>
    <dgm:cxn modelId="{CEC1483E-9B3E-1E49-86D5-00089D5C41A3}" type="presOf" srcId="{DEC8F9DF-EA16-0049-83A8-A9BCE8799C28}" destId="{D8B70A98-4FC3-A943-8D5B-A7077D4869DC}" srcOrd="0" destOrd="0" presId="urn:microsoft.com/office/officeart/2008/layout/VerticalCurvedList"/>
    <dgm:cxn modelId="{2375E63F-A598-DD43-A8B4-9142C85AE9F2}" srcId="{197B15AE-8261-7B4D-BEE3-A2E768A78C75}" destId="{AE1CFBD5-E4D9-F74B-A970-CE52A2BB5D45}" srcOrd="0" destOrd="0" parTransId="{E832B1BA-2523-F543-8506-B7C70CF3B507}" sibTransId="{FEB8911F-C8CF-E241-9EB6-434209BECCAC}"/>
    <dgm:cxn modelId="{1D89CB4C-C033-1341-BC53-3CD905622A0C}" type="presOf" srcId="{99AC2CA2-0B44-F94F-9824-FEECA35518AF}" destId="{8F1AF19F-3735-A144-8B9B-97B2E3A16BEF}" srcOrd="0" destOrd="0" presId="urn:microsoft.com/office/officeart/2008/layout/VerticalCurvedList"/>
    <dgm:cxn modelId="{2AF3875C-7535-DC4C-8FDC-38F38C52576E}" type="presOf" srcId="{A70D2538-3913-EF4A-B7ED-EA003FCAF2A0}" destId="{CDAF5CB9-7665-6548-A558-B3A691A5CE2D}" srcOrd="0" destOrd="0" presId="urn:microsoft.com/office/officeart/2008/layout/VerticalCurvedList"/>
    <dgm:cxn modelId="{12CA0460-F627-8748-AE4B-6175ED2117B6}" type="presOf" srcId="{AE1CFBD5-E4D9-F74B-A970-CE52A2BB5D45}" destId="{E768F497-FE9A-E54E-9809-5144CEBEAF6C}" srcOrd="0" destOrd="0" presId="urn:microsoft.com/office/officeart/2008/layout/VerticalCurvedList"/>
    <dgm:cxn modelId="{F4BCC38D-AC78-B444-85D6-805C89921477}" type="presOf" srcId="{197B15AE-8261-7B4D-BEE3-A2E768A78C75}" destId="{15D514AD-8595-0B44-9E7A-8EEE2A5F6703}" srcOrd="0" destOrd="0" presId="urn:microsoft.com/office/officeart/2008/layout/VerticalCurvedList"/>
    <dgm:cxn modelId="{573AEFB8-307A-F945-990B-C19D4FD1D489}" srcId="{197B15AE-8261-7B4D-BEE3-A2E768A78C75}" destId="{99AC2CA2-0B44-F94F-9824-FEECA35518AF}" srcOrd="2" destOrd="0" parTransId="{559D635A-11EF-B04D-93DE-159ACB083ED6}" sibTransId="{27210768-1C84-9944-80D9-D078DA9A2C8C}"/>
    <dgm:cxn modelId="{D18A0ECA-FC98-EE47-A5E3-348D24F1B838}" srcId="{197B15AE-8261-7B4D-BEE3-A2E768A78C75}" destId="{A70D2538-3913-EF4A-B7ED-EA003FCAF2A0}" srcOrd="1" destOrd="0" parTransId="{672B3738-CB70-D64F-ABA2-EE9EB77FCB21}" sibTransId="{76C099FF-64C2-F648-A32D-E62BB428A086}"/>
    <dgm:cxn modelId="{C04474EF-AA8C-7448-9251-02E6CDF1FDF9}" type="presOf" srcId="{2E39FAEE-4F39-6246-B25A-11FEE30260BC}" destId="{62158B10-F071-3C4B-BFFC-2CD48B04FA47}" srcOrd="0" destOrd="0" presId="urn:microsoft.com/office/officeart/2008/layout/VerticalCurvedList"/>
    <dgm:cxn modelId="{355C6AAF-1B3D-8E45-8799-BD29F811E93A}" type="presParOf" srcId="{15D514AD-8595-0B44-9E7A-8EEE2A5F6703}" destId="{859C4A20-BA0E-0044-9536-E6B7CB053F99}" srcOrd="0" destOrd="0" presId="urn:microsoft.com/office/officeart/2008/layout/VerticalCurvedList"/>
    <dgm:cxn modelId="{187E6377-8DB0-7B43-8CC9-A9744E11D54F}" type="presParOf" srcId="{859C4A20-BA0E-0044-9536-E6B7CB053F99}" destId="{23DA327C-C0F0-B94B-A116-A82EFAAB337B}" srcOrd="0" destOrd="0" presId="urn:microsoft.com/office/officeart/2008/layout/VerticalCurvedList"/>
    <dgm:cxn modelId="{6DD8D522-5FE2-554B-AE83-AED2D5A02A71}" type="presParOf" srcId="{23DA327C-C0F0-B94B-A116-A82EFAAB337B}" destId="{41562691-7B17-114D-8602-7F79ADC75996}" srcOrd="0" destOrd="0" presId="urn:microsoft.com/office/officeart/2008/layout/VerticalCurvedList"/>
    <dgm:cxn modelId="{6F99FD96-A2BE-274A-91B7-C7C92031289C}" type="presParOf" srcId="{23DA327C-C0F0-B94B-A116-A82EFAAB337B}" destId="{B2360BEF-80B7-2C4D-B109-222AC25E4499}" srcOrd="1" destOrd="0" presId="urn:microsoft.com/office/officeart/2008/layout/VerticalCurvedList"/>
    <dgm:cxn modelId="{EB60FF5B-B987-6F45-8974-1948EC517320}" type="presParOf" srcId="{23DA327C-C0F0-B94B-A116-A82EFAAB337B}" destId="{71FC7261-8D33-774A-862E-529EF14032D7}" srcOrd="2" destOrd="0" presId="urn:microsoft.com/office/officeart/2008/layout/VerticalCurvedList"/>
    <dgm:cxn modelId="{E78ECC5E-15B2-454E-99D3-BC98073FE70D}" type="presParOf" srcId="{23DA327C-C0F0-B94B-A116-A82EFAAB337B}" destId="{1B807CD6-2F1E-0A47-9AAB-7FBBAA42DFC0}" srcOrd="3" destOrd="0" presId="urn:microsoft.com/office/officeart/2008/layout/VerticalCurvedList"/>
    <dgm:cxn modelId="{8119EDEA-3CDF-D14D-B13C-5B7836C94A75}" type="presParOf" srcId="{859C4A20-BA0E-0044-9536-E6B7CB053F99}" destId="{E768F497-FE9A-E54E-9809-5144CEBEAF6C}" srcOrd="1" destOrd="0" presId="urn:microsoft.com/office/officeart/2008/layout/VerticalCurvedList"/>
    <dgm:cxn modelId="{DB263FCB-C9FE-C44C-AC39-6C1355239A3A}" type="presParOf" srcId="{859C4A20-BA0E-0044-9536-E6B7CB053F99}" destId="{1467435F-C798-374D-8F18-31450B6D6E5D}" srcOrd="2" destOrd="0" presId="urn:microsoft.com/office/officeart/2008/layout/VerticalCurvedList"/>
    <dgm:cxn modelId="{4FCDE2F1-FD8C-E843-9AB6-A0CD1F72361D}" type="presParOf" srcId="{1467435F-C798-374D-8F18-31450B6D6E5D}" destId="{EAD3E928-A2A9-2D4E-AE37-A5F0B1946D93}" srcOrd="0" destOrd="0" presId="urn:microsoft.com/office/officeart/2008/layout/VerticalCurvedList"/>
    <dgm:cxn modelId="{D77411C2-9F3C-E943-9BDD-1BB833C6F8E5}" type="presParOf" srcId="{859C4A20-BA0E-0044-9536-E6B7CB053F99}" destId="{CDAF5CB9-7665-6548-A558-B3A691A5CE2D}" srcOrd="3" destOrd="0" presId="urn:microsoft.com/office/officeart/2008/layout/VerticalCurvedList"/>
    <dgm:cxn modelId="{1745D6FE-48CF-1241-96F0-38FE5AF5665C}" type="presParOf" srcId="{859C4A20-BA0E-0044-9536-E6B7CB053F99}" destId="{FB4542FE-6746-E048-B3C1-5B0321E5D737}" srcOrd="4" destOrd="0" presId="urn:microsoft.com/office/officeart/2008/layout/VerticalCurvedList"/>
    <dgm:cxn modelId="{F07125FF-DC3B-3B4E-AC55-10B78994825F}" type="presParOf" srcId="{FB4542FE-6746-E048-B3C1-5B0321E5D737}" destId="{D333ED3A-EF2E-9C40-B0DA-CBBA26765BBE}" srcOrd="0" destOrd="0" presId="urn:microsoft.com/office/officeart/2008/layout/VerticalCurvedList"/>
    <dgm:cxn modelId="{5B5D789F-687B-C343-9DF3-04B950433DED}" type="presParOf" srcId="{859C4A20-BA0E-0044-9536-E6B7CB053F99}" destId="{8F1AF19F-3735-A144-8B9B-97B2E3A16BEF}" srcOrd="5" destOrd="0" presId="urn:microsoft.com/office/officeart/2008/layout/VerticalCurvedList"/>
    <dgm:cxn modelId="{CC1E2B5A-067C-B240-A526-6E3A4EB702C7}" type="presParOf" srcId="{859C4A20-BA0E-0044-9536-E6B7CB053F99}" destId="{67D40F32-0290-6F47-A76E-123C5365A898}" srcOrd="6" destOrd="0" presId="urn:microsoft.com/office/officeart/2008/layout/VerticalCurvedList"/>
    <dgm:cxn modelId="{046B0411-4586-5641-84C6-58DA25955752}" type="presParOf" srcId="{67D40F32-0290-6F47-A76E-123C5365A898}" destId="{28ACC420-94B3-2B4B-AA1B-9688D64941B0}" srcOrd="0" destOrd="0" presId="urn:microsoft.com/office/officeart/2008/layout/VerticalCurvedList"/>
    <dgm:cxn modelId="{11E0D904-E1D0-424C-85A5-27EC6BAE2B8A}" type="presParOf" srcId="{859C4A20-BA0E-0044-9536-E6B7CB053F99}" destId="{62158B10-F071-3C4B-BFFC-2CD48B04FA47}" srcOrd="7" destOrd="0" presId="urn:microsoft.com/office/officeart/2008/layout/VerticalCurvedList"/>
    <dgm:cxn modelId="{BD4436C8-0731-DF41-BC98-F54769243F6C}" type="presParOf" srcId="{859C4A20-BA0E-0044-9536-E6B7CB053F99}" destId="{00D2BD94-73E8-E544-8BA2-659458062272}" srcOrd="8" destOrd="0" presId="urn:microsoft.com/office/officeart/2008/layout/VerticalCurvedList"/>
    <dgm:cxn modelId="{AAA9B15C-2A83-2B46-BD3F-36122E9D65F4}" type="presParOf" srcId="{00D2BD94-73E8-E544-8BA2-659458062272}" destId="{26F5D2AF-02B4-1548-B60C-5AE818EAD656}" srcOrd="0" destOrd="0" presId="urn:microsoft.com/office/officeart/2008/layout/VerticalCurvedList"/>
    <dgm:cxn modelId="{F34835A2-4EE3-AD4F-98B5-36A8489EA3D9}" type="presParOf" srcId="{859C4A20-BA0E-0044-9536-E6B7CB053F99}" destId="{D8B70A98-4FC3-A943-8D5B-A7077D4869DC}" srcOrd="9" destOrd="0" presId="urn:microsoft.com/office/officeart/2008/layout/VerticalCurvedList"/>
    <dgm:cxn modelId="{D56C4F32-3140-9B41-B2D5-650054110500}" type="presParOf" srcId="{859C4A20-BA0E-0044-9536-E6B7CB053F99}" destId="{ABB1F906-75F8-3348-9117-A0F00751CF55}" srcOrd="10" destOrd="0" presId="urn:microsoft.com/office/officeart/2008/layout/VerticalCurvedList"/>
    <dgm:cxn modelId="{88B74A48-1008-264C-BB5E-76610E72BC62}" type="presParOf" srcId="{ABB1F906-75F8-3348-9117-A0F00751CF55}" destId="{468DD1BD-8C5A-3646-BF63-EB7874D87055}"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5D9DA30-479E-6B45-90EE-1213A042A097}" type="doc">
      <dgm:prSet loTypeId="urn:microsoft.com/office/officeart/2005/8/layout/matrix1" loCatId="" qsTypeId="urn:microsoft.com/office/officeart/2005/8/quickstyle/simple1" qsCatId="simple" csTypeId="urn:microsoft.com/office/officeart/2005/8/colors/accent0_3" csCatId="mainScheme" phldr="1"/>
      <dgm:spPr/>
      <dgm:t>
        <a:bodyPr/>
        <a:lstStyle/>
        <a:p>
          <a:endParaRPr lang="en-US"/>
        </a:p>
      </dgm:t>
    </dgm:pt>
    <dgm:pt modelId="{1BE44685-0131-5A43-A1EC-574C73ED3C53}">
      <dgm:prSet phldrT="[Text]"/>
      <dgm:spPr/>
      <dgm:t>
        <a:bodyPr/>
        <a:lstStyle/>
        <a:p>
          <a:r>
            <a:rPr lang="en-US" b="1" dirty="0">
              <a:solidFill>
                <a:srgbClr val="1D1D1F"/>
              </a:solidFill>
              <a:latin typeface="Calibri" panose="020F0502020204030204" pitchFamily="34" charset="0"/>
              <a:cs typeface="Calibri" panose="020F0502020204030204" pitchFamily="34" charset="0"/>
            </a:rPr>
            <a:t>Points to Ponder</a:t>
          </a:r>
        </a:p>
      </dgm:t>
    </dgm:pt>
    <dgm:pt modelId="{6BA64A59-80FA-B542-B8C7-644617CB412F}" type="parTrans" cxnId="{8430A5F7-8218-8B45-83F0-1C75D6364A02}">
      <dgm:prSet/>
      <dgm:spPr/>
      <dgm:t>
        <a:bodyPr/>
        <a:lstStyle/>
        <a:p>
          <a:endParaRPr lang="en-US"/>
        </a:p>
      </dgm:t>
    </dgm:pt>
    <dgm:pt modelId="{099A58F8-4A00-E74A-A0EB-7F84BF1906FF}" type="sibTrans" cxnId="{8430A5F7-8218-8B45-83F0-1C75D6364A02}">
      <dgm:prSet/>
      <dgm:spPr/>
      <dgm:t>
        <a:bodyPr/>
        <a:lstStyle/>
        <a:p>
          <a:endParaRPr lang="en-US"/>
        </a:p>
      </dgm:t>
    </dgm:pt>
    <dgm:pt modelId="{92F4A957-141A-B743-A806-2FC3A6498840}">
      <dgm:prSet phldrT="[Text]" custT="1"/>
      <dgm:spPr/>
      <dgm:t>
        <a:bodyPr/>
        <a:lstStyle/>
        <a:p>
          <a:pPr algn="l"/>
          <a:r>
            <a:rPr lang="en-US" sz="3200" b="0" dirty="0">
              <a:latin typeface="Calibri" panose="020F0502020204030204" pitchFamily="34" charset="0"/>
              <a:cs typeface="Calibri" panose="020F0502020204030204" pitchFamily="34" charset="0"/>
            </a:rPr>
            <a:t>How does purposeful planning help you attend to the components of </a:t>
          </a:r>
          <a:r>
            <a:rPr lang="en-US" sz="3200" b="0" i="1" dirty="0">
              <a:latin typeface="Calibri" panose="020F0502020204030204" pitchFamily="34" charset="0"/>
              <a:cs typeface="Calibri" panose="020F0502020204030204" pitchFamily="34" charset="0"/>
            </a:rPr>
            <a:t>rigor</a:t>
          </a:r>
          <a:r>
            <a:rPr lang="en-US" sz="3200" b="0" dirty="0">
              <a:latin typeface="Calibri" panose="020F0502020204030204" pitchFamily="34" charset="0"/>
              <a:cs typeface="Calibri" panose="020F0502020204030204" pitchFamily="34" charset="0"/>
            </a:rPr>
            <a:t>?</a:t>
          </a:r>
        </a:p>
      </dgm:t>
    </dgm:pt>
    <dgm:pt modelId="{A917C914-541F-F448-B71F-FBD37141A427}" type="parTrans" cxnId="{5F97D472-7FA1-2549-815B-CF21664AB2E8}">
      <dgm:prSet/>
      <dgm:spPr/>
      <dgm:t>
        <a:bodyPr/>
        <a:lstStyle/>
        <a:p>
          <a:endParaRPr lang="en-US"/>
        </a:p>
      </dgm:t>
    </dgm:pt>
    <dgm:pt modelId="{31F675F8-0742-334B-ACFF-1B92190C18EA}" type="sibTrans" cxnId="{5F97D472-7FA1-2549-815B-CF21664AB2E8}">
      <dgm:prSet/>
      <dgm:spPr/>
      <dgm:t>
        <a:bodyPr/>
        <a:lstStyle/>
        <a:p>
          <a:endParaRPr lang="en-US"/>
        </a:p>
      </dgm:t>
    </dgm:pt>
    <dgm:pt modelId="{27D5DC26-E412-3E4B-9483-53FE0AEAA42F}">
      <dgm:prSet phldrT="[Text]" custT="1"/>
      <dgm:spPr/>
      <dgm:t>
        <a:bodyPr/>
        <a:lstStyle/>
        <a:p>
          <a:pPr algn="l"/>
          <a:r>
            <a:rPr lang="en-US" sz="3200" dirty="0">
              <a:latin typeface="Calibri" panose="020F0502020204030204" pitchFamily="34" charset="0"/>
              <a:cs typeface="Calibri" panose="020F0502020204030204" pitchFamily="34" charset="0"/>
            </a:rPr>
            <a:t>What specific instructional strategies did you focus on?</a:t>
          </a:r>
        </a:p>
      </dgm:t>
    </dgm:pt>
    <dgm:pt modelId="{C9E6EA6A-E302-C04A-9E69-EF73554A8AA3}" type="parTrans" cxnId="{84059CFF-C0D3-7B4D-9D69-0E95BAF74D30}">
      <dgm:prSet/>
      <dgm:spPr/>
      <dgm:t>
        <a:bodyPr/>
        <a:lstStyle/>
        <a:p>
          <a:endParaRPr lang="en-US"/>
        </a:p>
      </dgm:t>
    </dgm:pt>
    <dgm:pt modelId="{3F3A2479-7D2D-2649-9160-E552B9B49497}" type="sibTrans" cxnId="{84059CFF-C0D3-7B4D-9D69-0E95BAF74D30}">
      <dgm:prSet/>
      <dgm:spPr/>
      <dgm:t>
        <a:bodyPr/>
        <a:lstStyle/>
        <a:p>
          <a:endParaRPr lang="en-US"/>
        </a:p>
      </dgm:t>
    </dgm:pt>
    <dgm:pt modelId="{CB10A634-D980-BF4F-8D08-BDA8342AD481}">
      <dgm:prSet phldrT="[Text]" custT="1"/>
      <dgm:spPr/>
      <dgm:t>
        <a:bodyPr/>
        <a:lstStyle/>
        <a:p>
          <a:pPr algn="l"/>
          <a:r>
            <a:rPr lang="en-US" sz="3200" dirty="0">
              <a:latin typeface="Calibri" panose="020F0502020204030204" pitchFamily="34" charset="0"/>
              <a:cs typeface="Calibri" panose="020F0502020204030204" pitchFamily="34" charset="0"/>
            </a:rPr>
            <a:t>What changes did you make to the EngageNY lesson(s)? Why?</a:t>
          </a:r>
        </a:p>
      </dgm:t>
    </dgm:pt>
    <dgm:pt modelId="{9BF031B4-1B0B-BE47-A2D8-18BD822FEDC1}" type="parTrans" cxnId="{9597538F-DC83-014C-ABEA-33A08A7634DC}">
      <dgm:prSet/>
      <dgm:spPr/>
      <dgm:t>
        <a:bodyPr/>
        <a:lstStyle/>
        <a:p>
          <a:endParaRPr lang="en-US"/>
        </a:p>
      </dgm:t>
    </dgm:pt>
    <dgm:pt modelId="{0C9ABDFE-C267-314B-9AA9-B195C8BAAB0B}" type="sibTrans" cxnId="{9597538F-DC83-014C-ABEA-33A08A7634DC}">
      <dgm:prSet/>
      <dgm:spPr/>
      <dgm:t>
        <a:bodyPr/>
        <a:lstStyle/>
        <a:p>
          <a:endParaRPr lang="en-US"/>
        </a:p>
      </dgm:t>
    </dgm:pt>
    <dgm:pt modelId="{75425557-4322-CB49-BDA0-3327DBA28A9E}">
      <dgm:prSet phldrT="[Text]" custT="1"/>
      <dgm:spPr/>
      <dgm:t>
        <a:bodyPr/>
        <a:lstStyle/>
        <a:p>
          <a:pPr algn="l"/>
          <a:r>
            <a:rPr lang="en-US" sz="3200" dirty="0">
              <a:latin typeface="Calibri" panose="020F0502020204030204" pitchFamily="34" charset="0"/>
              <a:cs typeface="Calibri" panose="020F0502020204030204" pitchFamily="34" charset="0"/>
            </a:rPr>
            <a:t>How did your conversation help determine a plan to fill gaps in learning?</a:t>
          </a:r>
        </a:p>
      </dgm:t>
    </dgm:pt>
    <dgm:pt modelId="{AD4455D1-545D-E640-8D04-1643755BCAAA}" type="parTrans" cxnId="{46A3553F-952E-4D45-841C-FECB436BBE36}">
      <dgm:prSet/>
      <dgm:spPr/>
      <dgm:t>
        <a:bodyPr/>
        <a:lstStyle/>
        <a:p>
          <a:endParaRPr lang="en-US"/>
        </a:p>
      </dgm:t>
    </dgm:pt>
    <dgm:pt modelId="{0C3F4288-11E2-C94A-9EE2-52FC5926B9E0}" type="sibTrans" cxnId="{46A3553F-952E-4D45-841C-FECB436BBE36}">
      <dgm:prSet/>
      <dgm:spPr/>
      <dgm:t>
        <a:bodyPr/>
        <a:lstStyle/>
        <a:p>
          <a:endParaRPr lang="en-US"/>
        </a:p>
      </dgm:t>
    </dgm:pt>
    <dgm:pt modelId="{07F8869E-561A-0E43-A59C-818FEB70ABAB}" type="pres">
      <dgm:prSet presAssocID="{45D9DA30-479E-6B45-90EE-1213A042A097}" presName="diagram" presStyleCnt="0">
        <dgm:presLayoutVars>
          <dgm:chMax val="1"/>
          <dgm:dir/>
          <dgm:animLvl val="ctr"/>
          <dgm:resizeHandles val="exact"/>
        </dgm:presLayoutVars>
      </dgm:prSet>
      <dgm:spPr/>
    </dgm:pt>
    <dgm:pt modelId="{5892A54A-D665-AC44-800F-88BF9E50E4FB}" type="pres">
      <dgm:prSet presAssocID="{45D9DA30-479E-6B45-90EE-1213A042A097}" presName="matrix" presStyleCnt="0"/>
      <dgm:spPr/>
    </dgm:pt>
    <dgm:pt modelId="{159D1881-A9D6-AE45-97FF-FEA7A9EE75DD}" type="pres">
      <dgm:prSet presAssocID="{45D9DA30-479E-6B45-90EE-1213A042A097}" presName="tile1" presStyleLbl="node1" presStyleIdx="0" presStyleCnt="4"/>
      <dgm:spPr/>
    </dgm:pt>
    <dgm:pt modelId="{26249951-0C07-8945-A97B-18CD5E980D33}" type="pres">
      <dgm:prSet presAssocID="{45D9DA30-479E-6B45-90EE-1213A042A097}" presName="tile1text" presStyleLbl="node1" presStyleIdx="0" presStyleCnt="4">
        <dgm:presLayoutVars>
          <dgm:chMax val="0"/>
          <dgm:chPref val="0"/>
          <dgm:bulletEnabled val="1"/>
        </dgm:presLayoutVars>
      </dgm:prSet>
      <dgm:spPr/>
    </dgm:pt>
    <dgm:pt modelId="{37EABFC2-4265-2C45-B778-07881C566566}" type="pres">
      <dgm:prSet presAssocID="{45D9DA30-479E-6B45-90EE-1213A042A097}" presName="tile2" presStyleLbl="node1" presStyleIdx="1" presStyleCnt="4"/>
      <dgm:spPr/>
    </dgm:pt>
    <dgm:pt modelId="{AF2BED6B-60EC-0D4C-A76B-D8757DDA0651}" type="pres">
      <dgm:prSet presAssocID="{45D9DA30-479E-6B45-90EE-1213A042A097}" presName="tile2text" presStyleLbl="node1" presStyleIdx="1" presStyleCnt="4">
        <dgm:presLayoutVars>
          <dgm:chMax val="0"/>
          <dgm:chPref val="0"/>
          <dgm:bulletEnabled val="1"/>
        </dgm:presLayoutVars>
      </dgm:prSet>
      <dgm:spPr/>
    </dgm:pt>
    <dgm:pt modelId="{0D91560C-2B98-B44F-96C4-2A282BCD70B5}" type="pres">
      <dgm:prSet presAssocID="{45D9DA30-479E-6B45-90EE-1213A042A097}" presName="tile3" presStyleLbl="node1" presStyleIdx="2" presStyleCnt="4"/>
      <dgm:spPr/>
    </dgm:pt>
    <dgm:pt modelId="{4AA10AD8-71D6-E942-BC92-AA8E35C64CEE}" type="pres">
      <dgm:prSet presAssocID="{45D9DA30-479E-6B45-90EE-1213A042A097}" presName="tile3text" presStyleLbl="node1" presStyleIdx="2" presStyleCnt="4">
        <dgm:presLayoutVars>
          <dgm:chMax val="0"/>
          <dgm:chPref val="0"/>
          <dgm:bulletEnabled val="1"/>
        </dgm:presLayoutVars>
      </dgm:prSet>
      <dgm:spPr/>
    </dgm:pt>
    <dgm:pt modelId="{6CA8E9C5-4F51-EA4C-B581-82013CC202FE}" type="pres">
      <dgm:prSet presAssocID="{45D9DA30-479E-6B45-90EE-1213A042A097}" presName="tile4" presStyleLbl="node1" presStyleIdx="3" presStyleCnt="4"/>
      <dgm:spPr/>
    </dgm:pt>
    <dgm:pt modelId="{16829566-A8DE-844E-BE1E-7EA8A6F5162D}" type="pres">
      <dgm:prSet presAssocID="{45D9DA30-479E-6B45-90EE-1213A042A097}" presName="tile4text" presStyleLbl="node1" presStyleIdx="3" presStyleCnt="4">
        <dgm:presLayoutVars>
          <dgm:chMax val="0"/>
          <dgm:chPref val="0"/>
          <dgm:bulletEnabled val="1"/>
        </dgm:presLayoutVars>
      </dgm:prSet>
      <dgm:spPr/>
    </dgm:pt>
    <dgm:pt modelId="{95DF9B1C-A31C-BF44-8376-2F786E696215}" type="pres">
      <dgm:prSet presAssocID="{45D9DA30-479E-6B45-90EE-1213A042A097}" presName="centerTile" presStyleLbl="fgShp" presStyleIdx="0" presStyleCnt="1">
        <dgm:presLayoutVars>
          <dgm:chMax val="0"/>
          <dgm:chPref val="0"/>
        </dgm:presLayoutVars>
      </dgm:prSet>
      <dgm:spPr/>
    </dgm:pt>
  </dgm:ptLst>
  <dgm:cxnLst>
    <dgm:cxn modelId="{A3A0B624-D96E-754B-B238-2D2CBCD0697A}" type="presOf" srcId="{CB10A634-D980-BF4F-8D08-BDA8342AD481}" destId="{4AA10AD8-71D6-E942-BC92-AA8E35C64CEE}" srcOrd="1" destOrd="0" presId="urn:microsoft.com/office/officeart/2005/8/layout/matrix1"/>
    <dgm:cxn modelId="{46A3553F-952E-4D45-841C-FECB436BBE36}" srcId="{1BE44685-0131-5A43-A1EC-574C73ED3C53}" destId="{75425557-4322-CB49-BDA0-3327DBA28A9E}" srcOrd="3" destOrd="0" parTransId="{AD4455D1-545D-E640-8D04-1643755BCAAA}" sibTransId="{0C3F4288-11E2-C94A-9EE2-52FC5926B9E0}"/>
    <dgm:cxn modelId="{70C79C4B-2C79-6943-AF70-3CC1577B9DD7}" type="presOf" srcId="{27D5DC26-E412-3E4B-9483-53FE0AEAA42F}" destId="{37EABFC2-4265-2C45-B778-07881C566566}" srcOrd="0" destOrd="0" presId="urn:microsoft.com/office/officeart/2005/8/layout/matrix1"/>
    <dgm:cxn modelId="{FC23604E-A087-AD46-8F9E-CAAAAA5C0234}" type="presOf" srcId="{1BE44685-0131-5A43-A1EC-574C73ED3C53}" destId="{95DF9B1C-A31C-BF44-8376-2F786E696215}" srcOrd="0" destOrd="0" presId="urn:microsoft.com/office/officeart/2005/8/layout/matrix1"/>
    <dgm:cxn modelId="{6D79F555-7219-C943-AD8D-CBB5D37F09F3}" type="presOf" srcId="{92F4A957-141A-B743-A806-2FC3A6498840}" destId="{26249951-0C07-8945-A97B-18CD5E980D33}" srcOrd="1" destOrd="0" presId="urn:microsoft.com/office/officeart/2005/8/layout/matrix1"/>
    <dgm:cxn modelId="{8787396A-60EF-754F-92C9-1762DB56C56A}" type="presOf" srcId="{45D9DA30-479E-6B45-90EE-1213A042A097}" destId="{07F8869E-561A-0E43-A59C-818FEB70ABAB}" srcOrd="0" destOrd="0" presId="urn:microsoft.com/office/officeart/2005/8/layout/matrix1"/>
    <dgm:cxn modelId="{5F97D472-7FA1-2549-815B-CF21664AB2E8}" srcId="{1BE44685-0131-5A43-A1EC-574C73ED3C53}" destId="{92F4A957-141A-B743-A806-2FC3A6498840}" srcOrd="0" destOrd="0" parTransId="{A917C914-541F-F448-B71F-FBD37141A427}" sibTransId="{31F675F8-0742-334B-ACFF-1B92190C18EA}"/>
    <dgm:cxn modelId="{9597538F-DC83-014C-ABEA-33A08A7634DC}" srcId="{1BE44685-0131-5A43-A1EC-574C73ED3C53}" destId="{CB10A634-D980-BF4F-8D08-BDA8342AD481}" srcOrd="2" destOrd="0" parTransId="{9BF031B4-1B0B-BE47-A2D8-18BD822FEDC1}" sibTransId="{0C9ABDFE-C267-314B-9AA9-B195C8BAAB0B}"/>
    <dgm:cxn modelId="{BC03A299-0F66-C441-B48D-7C2083B7672A}" type="presOf" srcId="{92F4A957-141A-B743-A806-2FC3A6498840}" destId="{159D1881-A9D6-AE45-97FF-FEA7A9EE75DD}" srcOrd="0" destOrd="0" presId="urn:microsoft.com/office/officeart/2005/8/layout/matrix1"/>
    <dgm:cxn modelId="{0BFE14AD-66F9-884C-A815-90AEC6BB1B56}" type="presOf" srcId="{CB10A634-D980-BF4F-8D08-BDA8342AD481}" destId="{0D91560C-2B98-B44F-96C4-2A282BCD70B5}" srcOrd="0" destOrd="0" presId="urn:microsoft.com/office/officeart/2005/8/layout/matrix1"/>
    <dgm:cxn modelId="{CD30C8AF-BB48-D647-B039-90EEDE214265}" type="presOf" srcId="{27D5DC26-E412-3E4B-9483-53FE0AEAA42F}" destId="{AF2BED6B-60EC-0D4C-A76B-D8757DDA0651}" srcOrd="1" destOrd="0" presId="urn:microsoft.com/office/officeart/2005/8/layout/matrix1"/>
    <dgm:cxn modelId="{E324E4C6-A574-3F40-84E2-49EF316CF4D6}" type="presOf" srcId="{75425557-4322-CB49-BDA0-3327DBA28A9E}" destId="{16829566-A8DE-844E-BE1E-7EA8A6F5162D}" srcOrd="1" destOrd="0" presId="urn:microsoft.com/office/officeart/2005/8/layout/matrix1"/>
    <dgm:cxn modelId="{FC338BD5-BE5D-F547-9C52-F19569A07CEA}" type="presOf" srcId="{75425557-4322-CB49-BDA0-3327DBA28A9E}" destId="{6CA8E9C5-4F51-EA4C-B581-82013CC202FE}" srcOrd="0" destOrd="0" presId="urn:microsoft.com/office/officeart/2005/8/layout/matrix1"/>
    <dgm:cxn modelId="{8430A5F7-8218-8B45-83F0-1C75D6364A02}" srcId="{45D9DA30-479E-6B45-90EE-1213A042A097}" destId="{1BE44685-0131-5A43-A1EC-574C73ED3C53}" srcOrd="0" destOrd="0" parTransId="{6BA64A59-80FA-B542-B8C7-644617CB412F}" sibTransId="{099A58F8-4A00-E74A-A0EB-7F84BF1906FF}"/>
    <dgm:cxn modelId="{84059CFF-C0D3-7B4D-9D69-0E95BAF74D30}" srcId="{1BE44685-0131-5A43-A1EC-574C73ED3C53}" destId="{27D5DC26-E412-3E4B-9483-53FE0AEAA42F}" srcOrd="1" destOrd="0" parTransId="{C9E6EA6A-E302-C04A-9E69-EF73554A8AA3}" sibTransId="{3F3A2479-7D2D-2649-9160-E552B9B49497}"/>
    <dgm:cxn modelId="{7F155D99-F8AD-FE4E-AD13-A519C55947FA}" type="presParOf" srcId="{07F8869E-561A-0E43-A59C-818FEB70ABAB}" destId="{5892A54A-D665-AC44-800F-88BF9E50E4FB}" srcOrd="0" destOrd="0" presId="urn:microsoft.com/office/officeart/2005/8/layout/matrix1"/>
    <dgm:cxn modelId="{26DC7D0C-DA4B-8D49-92D0-A0ABA7A63296}" type="presParOf" srcId="{5892A54A-D665-AC44-800F-88BF9E50E4FB}" destId="{159D1881-A9D6-AE45-97FF-FEA7A9EE75DD}" srcOrd="0" destOrd="0" presId="urn:microsoft.com/office/officeart/2005/8/layout/matrix1"/>
    <dgm:cxn modelId="{EA7064AF-33D2-0841-B2AB-C45C853EF832}" type="presParOf" srcId="{5892A54A-D665-AC44-800F-88BF9E50E4FB}" destId="{26249951-0C07-8945-A97B-18CD5E980D33}" srcOrd="1" destOrd="0" presId="urn:microsoft.com/office/officeart/2005/8/layout/matrix1"/>
    <dgm:cxn modelId="{08832599-A461-4A45-9748-20993E53C53D}" type="presParOf" srcId="{5892A54A-D665-AC44-800F-88BF9E50E4FB}" destId="{37EABFC2-4265-2C45-B778-07881C566566}" srcOrd="2" destOrd="0" presId="urn:microsoft.com/office/officeart/2005/8/layout/matrix1"/>
    <dgm:cxn modelId="{DB1B6AC2-D35E-4E45-A7E8-23006F6D9638}" type="presParOf" srcId="{5892A54A-D665-AC44-800F-88BF9E50E4FB}" destId="{AF2BED6B-60EC-0D4C-A76B-D8757DDA0651}" srcOrd="3" destOrd="0" presId="urn:microsoft.com/office/officeart/2005/8/layout/matrix1"/>
    <dgm:cxn modelId="{22D68515-B39D-A746-B566-BC6BAFD40C1A}" type="presParOf" srcId="{5892A54A-D665-AC44-800F-88BF9E50E4FB}" destId="{0D91560C-2B98-B44F-96C4-2A282BCD70B5}" srcOrd="4" destOrd="0" presId="urn:microsoft.com/office/officeart/2005/8/layout/matrix1"/>
    <dgm:cxn modelId="{5157D057-55E7-7C4F-8369-615EEF5781B4}" type="presParOf" srcId="{5892A54A-D665-AC44-800F-88BF9E50E4FB}" destId="{4AA10AD8-71D6-E942-BC92-AA8E35C64CEE}" srcOrd="5" destOrd="0" presId="urn:microsoft.com/office/officeart/2005/8/layout/matrix1"/>
    <dgm:cxn modelId="{0AB9731E-F505-0C49-8A4A-8BD0A1ACCC69}" type="presParOf" srcId="{5892A54A-D665-AC44-800F-88BF9E50E4FB}" destId="{6CA8E9C5-4F51-EA4C-B581-82013CC202FE}" srcOrd="6" destOrd="0" presId="urn:microsoft.com/office/officeart/2005/8/layout/matrix1"/>
    <dgm:cxn modelId="{463B5935-57BA-0C45-B0F5-6CE7195B2FE2}" type="presParOf" srcId="{5892A54A-D665-AC44-800F-88BF9E50E4FB}" destId="{16829566-A8DE-844E-BE1E-7EA8A6F5162D}" srcOrd="7" destOrd="0" presId="urn:microsoft.com/office/officeart/2005/8/layout/matrix1"/>
    <dgm:cxn modelId="{EE465D8C-BC05-6F4C-BBE0-77F27FD1BADB}" type="presParOf" srcId="{07F8869E-561A-0E43-A59C-818FEB70ABAB}" destId="{95DF9B1C-A31C-BF44-8376-2F786E696215}"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5B4DDB-787B-6E49-A98B-788F23AD7991}">
      <dsp:nvSpPr>
        <dsp:cNvPr id="0" name=""/>
        <dsp:cNvSpPr/>
      </dsp:nvSpPr>
      <dsp:spPr>
        <a:xfrm>
          <a:off x="1601030" y="465107"/>
          <a:ext cx="9651532" cy="1162155"/>
        </a:xfrm>
        <a:prstGeom prst="rect">
          <a:avLst/>
        </a:prstGeom>
        <a:solidFill>
          <a:schemeClr val="lt1"/>
        </a:solidFill>
        <a:ln w="12700" cap="flat" cmpd="sng" algn="ctr">
          <a:solidFill>
            <a:srgbClr val="38A884"/>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solidFill>
                <a:srgbClr val="1D1D1F"/>
              </a:solidFill>
              <a:latin typeface="Calibri" charset="0"/>
              <a:ea typeface="Calibri" charset="0"/>
              <a:cs typeface="Calibri" charset="0"/>
            </a:rPr>
            <a:t>Engage in a study of standards across grades K–5 related to connecting understanding of operations with whole numbers to understanding of operations with fractions. </a:t>
          </a:r>
        </a:p>
      </dsp:txBody>
      <dsp:txXfrm>
        <a:off x="3145275" y="465107"/>
        <a:ext cx="8107287" cy="1162155"/>
      </dsp:txXfrm>
    </dsp:sp>
    <dsp:sp modelId="{93ABAE8A-CD67-4B4B-8187-49E2F898DBBB}">
      <dsp:nvSpPr>
        <dsp:cNvPr id="0" name=""/>
        <dsp:cNvSpPr/>
      </dsp:nvSpPr>
      <dsp:spPr>
        <a:xfrm>
          <a:off x="1601030" y="1627262"/>
          <a:ext cx="9651532" cy="1162155"/>
        </a:xfrm>
        <a:prstGeom prst="rect">
          <a:avLst/>
        </a:prstGeom>
        <a:solidFill>
          <a:schemeClr val="lt1"/>
        </a:solidFill>
        <a:ln w="12700" cap="flat" cmpd="sng" algn="ctr">
          <a:solidFill>
            <a:srgbClr val="38A884"/>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solidFill>
                <a:srgbClr val="1D1D1F"/>
              </a:solidFill>
              <a:latin typeface="Calibri"/>
              <a:cs typeface="Calibri"/>
            </a:rPr>
            <a:t>Identify evidence of the key shifts in the standards and how these key shifts guide decisions about teaching and learning in conjunction with the EngageNY resources.</a:t>
          </a:r>
        </a:p>
      </dsp:txBody>
      <dsp:txXfrm>
        <a:off x="3145275" y="1627262"/>
        <a:ext cx="8107287" cy="1162155"/>
      </dsp:txXfrm>
    </dsp:sp>
    <dsp:sp modelId="{460BCA5D-A984-5840-9F0E-8B43AB8B7872}">
      <dsp:nvSpPr>
        <dsp:cNvPr id="0" name=""/>
        <dsp:cNvSpPr/>
      </dsp:nvSpPr>
      <dsp:spPr>
        <a:xfrm>
          <a:off x="1600702" y="2798982"/>
          <a:ext cx="9651532" cy="1162155"/>
        </a:xfrm>
        <a:prstGeom prst="rect">
          <a:avLst/>
        </a:prstGeom>
        <a:solidFill>
          <a:schemeClr val="lt1"/>
        </a:solidFill>
        <a:ln w="12700" cap="flat" cmpd="sng" algn="ctr">
          <a:solidFill>
            <a:srgbClr val="38A884"/>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solidFill>
                <a:srgbClr val="1D1D1F"/>
              </a:solidFill>
              <a:latin typeface="Calibri" charset="0"/>
              <a:ea typeface="Calibri" charset="0"/>
              <a:cs typeface="Calibri" charset="0"/>
            </a:rPr>
            <a:t>Use strategies from operations with whole numbers to reason about how to solve operations with fractions.</a:t>
          </a:r>
        </a:p>
      </dsp:txBody>
      <dsp:txXfrm>
        <a:off x="3144947" y="2798982"/>
        <a:ext cx="8107287" cy="1162155"/>
      </dsp:txXfrm>
    </dsp:sp>
    <dsp:sp modelId="{46AD9155-76F5-F74E-A08E-F0F1125289A2}">
      <dsp:nvSpPr>
        <dsp:cNvPr id="0" name=""/>
        <dsp:cNvSpPr/>
      </dsp:nvSpPr>
      <dsp:spPr>
        <a:xfrm>
          <a:off x="1601030" y="3951573"/>
          <a:ext cx="9651532" cy="1162155"/>
        </a:xfrm>
        <a:prstGeom prst="rect">
          <a:avLst/>
        </a:prstGeom>
        <a:solidFill>
          <a:schemeClr val="lt1"/>
        </a:solidFill>
        <a:ln w="12700" cap="flat" cmpd="sng" algn="ctr">
          <a:solidFill>
            <a:srgbClr val="38A884"/>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solidFill>
                <a:srgbClr val="1D1D1F"/>
              </a:solidFill>
              <a:latin typeface="Calibri" charset="0"/>
              <a:ea typeface="Calibri" charset="0"/>
              <a:cs typeface="Calibri" charset="0"/>
            </a:rPr>
            <a:t>Investigate the L</a:t>
          </a:r>
          <a:r>
            <a:rPr lang="en-US" sz="2000" kern="1200" dirty="0">
              <a:solidFill>
                <a:srgbClr val="1D1D1F"/>
              </a:solidFill>
              <a:latin typeface="Calibri" charset="0"/>
              <a:cs typeface="Calibri" charset="0"/>
            </a:rPr>
            <a:t>ouisiana Student Standards for Mathematics (LSSM) </a:t>
          </a:r>
          <a:r>
            <a:rPr lang="en-US" sz="2000" kern="1200" dirty="0">
              <a:solidFill>
                <a:srgbClr val="1D1D1F"/>
              </a:solidFill>
              <a:latin typeface="Calibri" charset="0"/>
              <a:ea typeface="Calibri" charset="0"/>
              <a:cs typeface="Calibri" charset="0"/>
            </a:rPr>
            <a:t>Standards for Mathematical Practice and the role these standards play in the development of mathematical thinking.</a:t>
          </a:r>
        </a:p>
      </dsp:txBody>
      <dsp:txXfrm>
        <a:off x="3145275" y="3951573"/>
        <a:ext cx="8107287" cy="1162155"/>
      </dsp:txXfrm>
    </dsp:sp>
    <dsp:sp modelId="{58DB294A-9C78-DE42-AC44-3EFBA640C55F}">
      <dsp:nvSpPr>
        <dsp:cNvPr id="0" name=""/>
        <dsp:cNvSpPr/>
      </dsp:nvSpPr>
      <dsp:spPr>
        <a:xfrm>
          <a:off x="514981" y="115670"/>
          <a:ext cx="2121139" cy="1876663"/>
        </a:xfrm>
        <a:prstGeom prst="ellipse">
          <a:avLst/>
        </a:prstGeom>
        <a:solidFill>
          <a:schemeClr val="lt1"/>
        </a:solidFill>
        <a:ln w="12700" cap="flat" cmpd="sng" algn="ctr">
          <a:solidFill>
            <a:srgbClr val="38A884"/>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chemeClr val="accent6">
                  <a:lumMod val="50000"/>
                </a:schemeClr>
              </a:solidFill>
              <a:latin typeface="Calibri"/>
              <a:cs typeface="Calibri"/>
            </a:rPr>
            <a:t>Participants will</a:t>
          </a:r>
          <a:endParaRPr lang="en-US" sz="2400" kern="1200" dirty="0">
            <a:solidFill>
              <a:schemeClr val="accent6">
                <a:lumMod val="50000"/>
              </a:schemeClr>
            </a:solidFill>
          </a:endParaRPr>
        </a:p>
      </dsp:txBody>
      <dsp:txXfrm>
        <a:off x="825615" y="390501"/>
        <a:ext cx="1499871" cy="13270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2C7704-B592-E04C-828F-1611817850EC}">
      <dsp:nvSpPr>
        <dsp:cNvPr id="0" name=""/>
        <dsp:cNvSpPr/>
      </dsp:nvSpPr>
      <dsp:spPr>
        <a:xfrm>
          <a:off x="1716148" y="0"/>
          <a:ext cx="4806851" cy="4806851"/>
        </a:xfrm>
        <a:prstGeom prst="triangle">
          <a:avLst/>
        </a:prstGeom>
        <a:solidFill>
          <a:srgbClr val="38A884"/>
        </a:solidFill>
        <a:ln>
          <a:noFill/>
        </a:ln>
        <a:effectLst/>
      </dsp:spPr>
      <dsp:style>
        <a:lnRef idx="0">
          <a:scrgbClr r="0" g="0" b="0"/>
        </a:lnRef>
        <a:fillRef idx="3">
          <a:scrgbClr r="0" g="0" b="0"/>
        </a:fillRef>
        <a:effectRef idx="2">
          <a:scrgbClr r="0" g="0" b="0"/>
        </a:effectRef>
        <a:fontRef idx="minor">
          <a:schemeClr val="lt1"/>
        </a:fontRef>
      </dsp:style>
    </dsp:sp>
    <dsp:sp modelId="{E91E3062-20AD-4C43-837E-1AADD30FB3FE}">
      <dsp:nvSpPr>
        <dsp:cNvPr id="0" name=""/>
        <dsp:cNvSpPr/>
      </dsp:nvSpPr>
      <dsp:spPr>
        <a:xfrm>
          <a:off x="3858128" y="470591"/>
          <a:ext cx="3527038" cy="944610"/>
        </a:xfrm>
        <a:prstGeom prst="roundRect">
          <a:avLst/>
        </a:prstGeom>
        <a:solidFill>
          <a:schemeClr val="lt1">
            <a:hueOff val="0"/>
            <a:satOff val="0"/>
            <a:lumOff val="0"/>
          </a:schemeClr>
        </a:solidFill>
        <a:ln w="6350" cap="flat" cmpd="sng" algn="ctr">
          <a:solidFill>
            <a:srgbClr val="38A884"/>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1D1D1F"/>
              </a:solidFill>
              <a:latin typeface="Calibri" charset="0"/>
              <a:ea typeface="Calibri" charset="0"/>
              <a:cs typeface="Calibri" charset="0"/>
            </a:rPr>
            <a:t>Focus</a:t>
          </a:r>
        </a:p>
        <a:p>
          <a:pPr marL="0" lvl="0" indent="0" algn="l" defTabSz="1066800">
            <a:lnSpc>
              <a:spcPct val="90000"/>
            </a:lnSpc>
            <a:spcBef>
              <a:spcPct val="0"/>
            </a:spcBef>
            <a:spcAft>
              <a:spcPct val="35000"/>
            </a:spcAft>
            <a:buNone/>
          </a:pPr>
          <a:r>
            <a:rPr lang="en-US" sz="1600" kern="1200" dirty="0">
              <a:solidFill>
                <a:srgbClr val="1D1D1F"/>
              </a:solidFill>
              <a:latin typeface="Calibri" charset="0"/>
              <a:ea typeface="Calibri" charset="0"/>
              <a:cs typeface="Calibri" charset="0"/>
            </a:rPr>
            <a:t>Narrowing in on fewer topics </a:t>
          </a:r>
        </a:p>
      </dsp:txBody>
      <dsp:txXfrm>
        <a:off x="3904240" y="516703"/>
        <a:ext cx="3434814" cy="852386"/>
      </dsp:txXfrm>
    </dsp:sp>
    <dsp:sp modelId="{AD6A71CF-50D3-CD40-8BC1-FB8A78C70A60}">
      <dsp:nvSpPr>
        <dsp:cNvPr id="0" name=""/>
        <dsp:cNvSpPr/>
      </dsp:nvSpPr>
      <dsp:spPr>
        <a:xfrm>
          <a:off x="3815589" y="1508667"/>
          <a:ext cx="3563126" cy="1171226"/>
        </a:xfrm>
        <a:prstGeom prst="roundRect">
          <a:avLst/>
        </a:prstGeom>
        <a:solidFill>
          <a:schemeClr val="lt1">
            <a:hueOff val="0"/>
            <a:satOff val="0"/>
            <a:lumOff val="0"/>
          </a:schemeClr>
        </a:solidFill>
        <a:ln w="6350" cap="flat" cmpd="sng" algn="ctr">
          <a:solidFill>
            <a:srgbClr val="38A884"/>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1D1D1F"/>
              </a:solidFill>
              <a:latin typeface="Calibri" charset="0"/>
              <a:ea typeface="Calibri" charset="0"/>
              <a:cs typeface="Calibri" charset="0"/>
            </a:rPr>
            <a:t>Coherence</a:t>
          </a:r>
        </a:p>
        <a:p>
          <a:pPr marL="0" lvl="0" indent="0" algn="l" defTabSz="1066800">
            <a:lnSpc>
              <a:spcPct val="90000"/>
            </a:lnSpc>
            <a:spcBef>
              <a:spcPct val="0"/>
            </a:spcBef>
            <a:spcAft>
              <a:spcPct val="35000"/>
            </a:spcAft>
            <a:buNone/>
          </a:pPr>
          <a:r>
            <a:rPr lang="en-US" sz="1600" kern="1200" dirty="0">
              <a:solidFill>
                <a:srgbClr val="1D1D1F"/>
              </a:solidFill>
              <a:latin typeface="Calibri" charset="0"/>
              <a:ea typeface="Calibri" charset="0"/>
              <a:cs typeface="Calibri" charset="0"/>
            </a:rPr>
            <a:t>Linking topics and thinking across grades and domains</a:t>
          </a:r>
        </a:p>
      </dsp:txBody>
      <dsp:txXfrm>
        <a:off x="3872764" y="1565842"/>
        <a:ext cx="3448776" cy="1056876"/>
      </dsp:txXfrm>
    </dsp:sp>
    <dsp:sp modelId="{26BDFF10-9696-1648-8466-20E8DFB9A5D6}">
      <dsp:nvSpPr>
        <dsp:cNvPr id="0" name=""/>
        <dsp:cNvSpPr/>
      </dsp:nvSpPr>
      <dsp:spPr>
        <a:xfrm>
          <a:off x="3811792" y="2763098"/>
          <a:ext cx="3570718" cy="1479695"/>
        </a:xfrm>
        <a:prstGeom prst="roundRect">
          <a:avLst/>
        </a:prstGeom>
        <a:solidFill>
          <a:schemeClr val="lt1">
            <a:hueOff val="0"/>
            <a:satOff val="0"/>
            <a:lumOff val="0"/>
          </a:schemeClr>
        </a:solidFill>
        <a:ln w="6350" cap="flat" cmpd="sng" algn="ctr">
          <a:solidFill>
            <a:srgbClr val="38A884"/>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solidFill>
                <a:srgbClr val="1D1D1F"/>
              </a:solidFill>
              <a:latin typeface="Calibri" charset="0"/>
              <a:ea typeface="Calibri" charset="0"/>
              <a:cs typeface="Calibri" charset="0"/>
            </a:rPr>
            <a:t>Rigor</a:t>
          </a:r>
        </a:p>
        <a:p>
          <a:pPr marL="0" lvl="0" indent="0" algn="l" defTabSz="1066800">
            <a:lnSpc>
              <a:spcPct val="90000"/>
            </a:lnSpc>
            <a:spcBef>
              <a:spcPct val="0"/>
            </a:spcBef>
            <a:spcAft>
              <a:spcPct val="35000"/>
            </a:spcAft>
            <a:buNone/>
          </a:pPr>
          <a:r>
            <a:rPr lang="en-US" sz="1600" kern="1200" dirty="0">
              <a:solidFill>
                <a:srgbClr val="1D1D1F"/>
              </a:solidFill>
              <a:latin typeface="Calibri" charset="0"/>
              <a:ea typeface="Calibri" charset="0"/>
              <a:cs typeface="Calibri" charset="0"/>
            </a:rPr>
            <a:t>Pursuing with equal intensity conceptual understanding, procedural skills and fluency, and application</a:t>
          </a:r>
        </a:p>
      </dsp:txBody>
      <dsp:txXfrm>
        <a:off x="3884025" y="2835331"/>
        <a:ext cx="3426252" cy="133522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91E79D-384A-8142-A055-FF4C16B6F9CA}">
      <dsp:nvSpPr>
        <dsp:cNvPr id="0" name=""/>
        <dsp:cNvSpPr/>
      </dsp:nvSpPr>
      <dsp:spPr>
        <a:xfrm>
          <a:off x="0" y="567044"/>
          <a:ext cx="11461592" cy="4407291"/>
        </a:xfrm>
        <a:prstGeom prst="rect">
          <a:avLst/>
        </a:prstGeom>
        <a:solidFill>
          <a:schemeClr val="lt1">
            <a:alpha val="90000"/>
            <a:hueOff val="0"/>
            <a:satOff val="0"/>
            <a:lumOff val="0"/>
            <a:alphaOff val="0"/>
          </a:schemeClr>
        </a:solidFill>
        <a:ln w="6350" cap="flat" cmpd="sng" algn="ctr">
          <a:solidFill>
            <a:srgbClr val="38A884"/>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889547" tIns="161459" rIns="889547" bIns="227584" numCol="1" spcCol="1270" anchor="t" anchorCtr="0">
          <a:noAutofit/>
        </a:bodyPr>
        <a:lstStyle/>
        <a:p>
          <a:pPr marL="519113" lvl="1" indent="-519113" algn="l" defTabSz="1422400">
            <a:lnSpc>
              <a:spcPct val="90000"/>
            </a:lnSpc>
            <a:spcBef>
              <a:spcPct val="0"/>
            </a:spcBef>
            <a:spcAft>
              <a:spcPct val="15000"/>
            </a:spcAft>
            <a:buChar char="•"/>
            <a:tabLst/>
          </a:pPr>
          <a:r>
            <a:rPr lang="en-US" sz="3200" kern="1200" dirty="0">
              <a:solidFill>
                <a:srgbClr val="1D1D1F"/>
              </a:solidFill>
              <a:latin typeface="Calibri" charset="0"/>
              <a:ea typeface="Calibri" charset="0"/>
              <a:cs typeface="Calibri" charset="0"/>
            </a:rPr>
            <a:t>How is solving for the product of whole numbers the same as, or different from, solving a fraction of a fraction?</a:t>
          </a:r>
        </a:p>
        <a:p>
          <a:pPr marL="519113" lvl="1" indent="-519113" algn="l" defTabSz="1422400">
            <a:lnSpc>
              <a:spcPct val="90000"/>
            </a:lnSpc>
            <a:spcBef>
              <a:spcPct val="0"/>
            </a:spcBef>
            <a:spcAft>
              <a:spcPct val="15000"/>
            </a:spcAft>
            <a:buChar char="•"/>
            <a:tabLst/>
          </a:pPr>
          <a:endParaRPr lang="en-US" sz="3200" kern="1200" dirty="0">
            <a:solidFill>
              <a:srgbClr val="1D1D1F"/>
            </a:solidFill>
            <a:latin typeface="Calibri" charset="0"/>
            <a:ea typeface="Calibri" charset="0"/>
            <a:cs typeface="Calibri" charset="0"/>
          </a:endParaRPr>
        </a:p>
        <a:p>
          <a:pPr marL="519113" lvl="1" indent="-519113" algn="l" defTabSz="1422400">
            <a:lnSpc>
              <a:spcPct val="90000"/>
            </a:lnSpc>
            <a:spcBef>
              <a:spcPct val="0"/>
            </a:spcBef>
            <a:spcAft>
              <a:spcPct val="15000"/>
            </a:spcAft>
            <a:buChar char="•"/>
            <a:tabLst/>
          </a:pPr>
          <a:r>
            <a:rPr lang="en-US" sz="3200" kern="1200" dirty="0">
              <a:solidFill>
                <a:srgbClr val="1D1D1F"/>
              </a:solidFill>
              <a:latin typeface="Calibri" charset="0"/>
              <a:ea typeface="Calibri" charset="0"/>
              <a:cs typeface="Calibri" charset="0"/>
            </a:rPr>
            <a:t>Is it possible to use the same strategies you use when multiplying whole numbers to multiply fractions?</a:t>
          </a:r>
        </a:p>
        <a:p>
          <a:pPr marL="519113" lvl="1" indent="-519113" algn="l" defTabSz="1422400">
            <a:lnSpc>
              <a:spcPct val="90000"/>
            </a:lnSpc>
            <a:spcBef>
              <a:spcPct val="0"/>
            </a:spcBef>
            <a:spcAft>
              <a:spcPct val="15000"/>
            </a:spcAft>
            <a:buChar char="•"/>
            <a:tabLst/>
          </a:pPr>
          <a:endParaRPr lang="en-US" sz="3200" kern="1200" dirty="0">
            <a:solidFill>
              <a:srgbClr val="1D1D1F"/>
            </a:solidFill>
            <a:latin typeface="Calibri" charset="0"/>
            <a:ea typeface="Calibri" charset="0"/>
            <a:cs typeface="Calibri" charset="0"/>
          </a:endParaRPr>
        </a:p>
        <a:p>
          <a:pPr marL="519113" lvl="1" indent="-519113" algn="l" defTabSz="1422400">
            <a:lnSpc>
              <a:spcPct val="90000"/>
            </a:lnSpc>
            <a:spcBef>
              <a:spcPct val="0"/>
            </a:spcBef>
            <a:spcAft>
              <a:spcPct val="15000"/>
            </a:spcAft>
            <a:buChar char="•"/>
            <a:tabLst/>
          </a:pPr>
          <a:r>
            <a:rPr lang="en-US" sz="3200" kern="1200" dirty="0">
              <a:solidFill>
                <a:srgbClr val="1D1D1F"/>
              </a:solidFill>
              <a:latin typeface="Calibri" charset="0"/>
              <a:ea typeface="Calibri" charset="0"/>
              <a:cs typeface="Calibri" charset="0"/>
            </a:rPr>
            <a:t>How do the models help with understanding when multiplying fractions?</a:t>
          </a:r>
        </a:p>
      </dsp:txBody>
      <dsp:txXfrm>
        <a:off x="0" y="567044"/>
        <a:ext cx="11461592" cy="4407291"/>
      </dsp:txXfrm>
    </dsp:sp>
    <dsp:sp modelId="{0BD16CB0-5CDB-9D43-8B13-C61D141E1BEA}">
      <dsp:nvSpPr>
        <dsp:cNvPr id="0" name=""/>
        <dsp:cNvSpPr/>
      </dsp:nvSpPr>
      <dsp:spPr>
        <a:xfrm>
          <a:off x="632199" y="0"/>
          <a:ext cx="5812600" cy="627448"/>
        </a:xfrm>
        <a:prstGeom prst="roundRect">
          <a:avLst/>
        </a:prstGeom>
        <a:solidFill>
          <a:srgbClr val="38A884"/>
        </a:solidFill>
        <a:ln w="19050" cap="flat" cmpd="sng" algn="ctr">
          <a:solidFill>
            <a:schemeClr val="lt1"/>
          </a:solidFill>
          <a:prstDash val="solid"/>
          <a:miter lim="800000"/>
        </a:ln>
        <a:effectLst/>
      </dsp:spPr>
      <dsp:style>
        <a:lnRef idx="3">
          <a:schemeClr val="lt1"/>
        </a:lnRef>
        <a:fillRef idx="1">
          <a:schemeClr val="accent5"/>
        </a:fillRef>
        <a:effectRef idx="1">
          <a:schemeClr val="accent5"/>
        </a:effectRef>
        <a:fontRef idx="minor">
          <a:schemeClr val="lt1"/>
        </a:fontRef>
      </dsp:style>
      <dsp:txBody>
        <a:bodyPr spcFirstLastPara="0" vert="horz" wrap="square" lIns="303255" tIns="0" rIns="303255" bIns="0" numCol="1" spcCol="1270" anchor="ctr" anchorCtr="0">
          <a:noAutofit/>
        </a:bodyPr>
        <a:lstStyle/>
        <a:p>
          <a:pPr marL="0" lvl="0" indent="0" algn="l" defTabSz="1955800">
            <a:lnSpc>
              <a:spcPct val="90000"/>
            </a:lnSpc>
            <a:spcBef>
              <a:spcPct val="0"/>
            </a:spcBef>
            <a:spcAft>
              <a:spcPct val="35000"/>
            </a:spcAft>
            <a:buNone/>
          </a:pPr>
          <a:r>
            <a:rPr lang="en-US" sz="4400" kern="1200" dirty="0">
              <a:latin typeface="Calibri"/>
              <a:cs typeface="Calibri"/>
            </a:rPr>
            <a:t>Points to ponder</a:t>
          </a:r>
        </a:p>
      </dsp:txBody>
      <dsp:txXfrm>
        <a:off x="662828" y="30629"/>
        <a:ext cx="5751342" cy="56619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360BEF-80B7-2C4D-B109-222AC25E4499}">
      <dsp:nvSpPr>
        <dsp:cNvPr id="0" name=""/>
        <dsp:cNvSpPr/>
      </dsp:nvSpPr>
      <dsp:spPr>
        <a:xfrm>
          <a:off x="-7755416" y="-1184976"/>
          <a:ext cx="9227952" cy="9227952"/>
        </a:xfrm>
        <a:prstGeom prst="blockArc">
          <a:avLst>
            <a:gd name="adj1" fmla="val 18900000"/>
            <a:gd name="adj2" fmla="val 2700000"/>
            <a:gd name="adj3" fmla="val 234"/>
          </a:avLst>
        </a:prstGeom>
        <a:noFill/>
        <a:ln w="1270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768F497-FE9A-E54E-9809-5144CEBEAF6C}">
      <dsp:nvSpPr>
        <dsp:cNvPr id="0" name=""/>
        <dsp:cNvSpPr/>
      </dsp:nvSpPr>
      <dsp:spPr>
        <a:xfrm>
          <a:off x="642720" y="428487"/>
          <a:ext cx="9781585" cy="857524"/>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660" tIns="81280" rIns="81280" bIns="81280" numCol="1" spcCol="1270" anchor="ctr" anchorCtr="0">
          <a:noAutofit/>
        </a:bodyPr>
        <a:lstStyle/>
        <a:p>
          <a:pPr marL="0" lvl="0" indent="0" algn="l" defTabSz="1422400" rtl="0">
            <a:lnSpc>
              <a:spcPct val="90000"/>
            </a:lnSpc>
            <a:spcBef>
              <a:spcPct val="0"/>
            </a:spcBef>
            <a:spcAft>
              <a:spcPct val="35000"/>
            </a:spcAft>
            <a:buNone/>
          </a:pPr>
          <a:r>
            <a:rPr lang="en-US" sz="3200" kern="1200" dirty="0">
              <a:latin typeface="Calibri" panose="020F0502020204030204" pitchFamily="34" charset="0"/>
              <a:cs typeface="Calibri" panose="020F0502020204030204" pitchFamily="34" charset="0"/>
            </a:rPr>
            <a:t>What content changes occur from grade to grade?</a:t>
          </a:r>
        </a:p>
      </dsp:txBody>
      <dsp:txXfrm>
        <a:off x="642720" y="428487"/>
        <a:ext cx="9781585" cy="857524"/>
      </dsp:txXfrm>
    </dsp:sp>
    <dsp:sp modelId="{EAD3E928-A2A9-2D4E-AE37-A5F0B1946D93}">
      <dsp:nvSpPr>
        <dsp:cNvPr id="0" name=""/>
        <dsp:cNvSpPr/>
      </dsp:nvSpPr>
      <dsp:spPr>
        <a:xfrm>
          <a:off x="106768" y="321297"/>
          <a:ext cx="1071905" cy="1071905"/>
        </a:xfrm>
        <a:prstGeom prst="ellipse">
          <a:avLst/>
        </a:prstGeom>
        <a:solidFill>
          <a:schemeClr val="lt1">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DAF5CB9-7665-6548-A558-B3A691A5CE2D}">
      <dsp:nvSpPr>
        <dsp:cNvPr id="0" name=""/>
        <dsp:cNvSpPr/>
      </dsp:nvSpPr>
      <dsp:spPr>
        <a:xfrm>
          <a:off x="1257197" y="1714362"/>
          <a:ext cx="9167108" cy="857524"/>
        </a:xfrm>
        <a:prstGeom prst="rect">
          <a:avLst/>
        </a:prstGeom>
        <a:solidFill>
          <a:schemeClr val="accent5">
            <a:hueOff val="930501"/>
            <a:satOff val="-11479"/>
            <a:lumOff val="-627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660" tIns="71120" rIns="71120" bIns="71120" numCol="1" spcCol="1270" anchor="ctr" anchorCtr="0">
          <a:noAutofit/>
        </a:bodyPr>
        <a:lstStyle/>
        <a:p>
          <a:pPr marL="0" lvl="0" indent="0" algn="l" defTabSz="1244600" rtl="0">
            <a:lnSpc>
              <a:spcPct val="90000"/>
            </a:lnSpc>
            <a:spcBef>
              <a:spcPct val="0"/>
            </a:spcBef>
            <a:spcAft>
              <a:spcPct val="35000"/>
            </a:spcAft>
            <a:buNone/>
          </a:pPr>
          <a:r>
            <a:rPr lang="en-US" sz="2800" kern="1200" dirty="0">
              <a:latin typeface="Calibri" panose="020F0502020204030204" pitchFamily="34" charset="0"/>
              <a:cs typeface="Calibri" panose="020F0502020204030204" pitchFamily="34" charset="0"/>
            </a:rPr>
            <a:t>Where are concepts introduced, developed, and finalized?</a:t>
          </a:r>
        </a:p>
      </dsp:txBody>
      <dsp:txXfrm>
        <a:off x="1257197" y="1714362"/>
        <a:ext cx="9167108" cy="857524"/>
      </dsp:txXfrm>
    </dsp:sp>
    <dsp:sp modelId="{D333ED3A-EF2E-9C40-B0DA-CBBA26765BBE}">
      <dsp:nvSpPr>
        <dsp:cNvPr id="0" name=""/>
        <dsp:cNvSpPr/>
      </dsp:nvSpPr>
      <dsp:spPr>
        <a:xfrm>
          <a:off x="721244" y="1607172"/>
          <a:ext cx="1071905" cy="1071905"/>
        </a:xfrm>
        <a:prstGeom prst="ellipse">
          <a:avLst/>
        </a:prstGeom>
        <a:solidFill>
          <a:schemeClr val="lt1">
            <a:hueOff val="0"/>
            <a:satOff val="0"/>
            <a:lumOff val="0"/>
            <a:alphaOff val="0"/>
          </a:schemeClr>
        </a:solidFill>
        <a:ln w="12700" cap="flat" cmpd="sng" algn="ctr">
          <a:solidFill>
            <a:schemeClr val="accent5">
              <a:hueOff val="930501"/>
              <a:satOff val="-11479"/>
              <a:lumOff val="-6274"/>
              <a:alphaOff val="0"/>
            </a:schemeClr>
          </a:solidFill>
          <a:prstDash val="solid"/>
          <a:miter lim="800000"/>
        </a:ln>
        <a:effectLst/>
      </dsp:spPr>
      <dsp:style>
        <a:lnRef idx="2">
          <a:scrgbClr r="0" g="0" b="0"/>
        </a:lnRef>
        <a:fillRef idx="1">
          <a:scrgbClr r="0" g="0" b="0"/>
        </a:fillRef>
        <a:effectRef idx="0">
          <a:scrgbClr r="0" g="0" b="0"/>
        </a:effectRef>
        <a:fontRef idx="minor"/>
      </dsp:style>
    </dsp:sp>
    <dsp:sp modelId="{8F1AF19F-3735-A144-8B9B-97B2E3A16BEF}">
      <dsp:nvSpPr>
        <dsp:cNvPr id="0" name=""/>
        <dsp:cNvSpPr/>
      </dsp:nvSpPr>
      <dsp:spPr>
        <a:xfrm>
          <a:off x="1445792" y="3000237"/>
          <a:ext cx="8978513" cy="857524"/>
        </a:xfrm>
        <a:prstGeom prst="rect">
          <a:avLst/>
        </a:prstGeom>
        <a:solidFill>
          <a:schemeClr val="accent5">
            <a:hueOff val="1861002"/>
            <a:satOff val="-22957"/>
            <a:lumOff val="-1254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660" tIns="71120" rIns="71120" bIns="71120" numCol="1" spcCol="1270" anchor="ctr" anchorCtr="0">
          <a:noAutofit/>
        </a:bodyPr>
        <a:lstStyle/>
        <a:p>
          <a:pPr marL="0" lvl="0" indent="0" algn="l" defTabSz="1244600" rtl="0">
            <a:lnSpc>
              <a:spcPct val="90000"/>
            </a:lnSpc>
            <a:spcBef>
              <a:spcPct val="0"/>
            </a:spcBef>
            <a:spcAft>
              <a:spcPct val="35000"/>
            </a:spcAft>
            <a:buNone/>
          </a:pPr>
          <a:r>
            <a:rPr lang="en-US" sz="2800" kern="1200" dirty="0">
              <a:latin typeface="Calibri" panose="020F0502020204030204" pitchFamily="34" charset="0"/>
              <a:cs typeface="Calibri" panose="020F0502020204030204" pitchFamily="34" charset="0"/>
            </a:rPr>
            <a:t>Does an idea or skill get more complex, and if so, how?</a:t>
          </a:r>
        </a:p>
      </dsp:txBody>
      <dsp:txXfrm>
        <a:off x="1445792" y="3000237"/>
        <a:ext cx="8978513" cy="857524"/>
      </dsp:txXfrm>
    </dsp:sp>
    <dsp:sp modelId="{28ACC420-94B3-2B4B-AA1B-9688D64941B0}">
      <dsp:nvSpPr>
        <dsp:cNvPr id="0" name=""/>
        <dsp:cNvSpPr/>
      </dsp:nvSpPr>
      <dsp:spPr>
        <a:xfrm>
          <a:off x="909839" y="2893047"/>
          <a:ext cx="1071905" cy="1071905"/>
        </a:xfrm>
        <a:prstGeom prst="ellipse">
          <a:avLst/>
        </a:prstGeom>
        <a:solidFill>
          <a:schemeClr val="lt1">
            <a:hueOff val="0"/>
            <a:satOff val="0"/>
            <a:lumOff val="0"/>
            <a:alphaOff val="0"/>
          </a:schemeClr>
        </a:solidFill>
        <a:ln w="12700" cap="flat" cmpd="sng" algn="ctr">
          <a:solidFill>
            <a:schemeClr val="accent5">
              <a:hueOff val="1861002"/>
              <a:satOff val="-22957"/>
              <a:lumOff val="-12548"/>
              <a:alphaOff val="0"/>
            </a:schemeClr>
          </a:solidFill>
          <a:prstDash val="solid"/>
          <a:miter lim="800000"/>
        </a:ln>
        <a:effectLst/>
      </dsp:spPr>
      <dsp:style>
        <a:lnRef idx="2">
          <a:scrgbClr r="0" g="0" b="0"/>
        </a:lnRef>
        <a:fillRef idx="1">
          <a:scrgbClr r="0" g="0" b="0"/>
        </a:fillRef>
        <a:effectRef idx="0">
          <a:scrgbClr r="0" g="0" b="0"/>
        </a:effectRef>
        <a:fontRef idx="minor"/>
      </dsp:style>
    </dsp:sp>
    <dsp:sp modelId="{62158B10-F071-3C4B-BFFC-2CD48B04FA47}">
      <dsp:nvSpPr>
        <dsp:cNvPr id="0" name=""/>
        <dsp:cNvSpPr/>
      </dsp:nvSpPr>
      <dsp:spPr>
        <a:xfrm>
          <a:off x="1257197" y="4286112"/>
          <a:ext cx="9167108" cy="857524"/>
        </a:xfrm>
        <a:prstGeom prst="rect">
          <a:avLst/>
        </a:prstGeom>
        <a:solidFill>
          <a:schemeClr val="accent5">
            <a:hueOff val="2791502"/>
            <a:satOff val="-34436"/>
            <a:lumOff val="-188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660" tIns="55880" rIns="55880" bIns="55880" numCol="1" spcCol="1270" anchor="ctr" anchorCtr="0">
          <a:noAutofit/>
        </a:bodyPr>
        <a:lstStyle/>
        <a:p>
          <a:pPr marL="0" lvl="0" indent="0" algn="l" defTabSz="977900" rtl="0">
            <a:lnSpc>
              <a:spcPct val="90000"/>
            </a:lnSpc>
            <a:spcBef>
              <a:spcPct val="0"/>
            </a:spcBef>
            <a:spcAft>
              <a:spcPct val="35000"/>
            </a:spcAft>
            <a:buNone/>
          </a:pPr>
          <a:r>
            <a:rPr lang="en-US" sz="2200" kern="1200" dirty="0">
              <a:latin typeface="Calibri" panose="020F0502020204030204" pitchFamily="34" charset="0"/>
              <a:cs typeface="Calibri" panose="020F0502020204030204" pitchFamily="34" charset="0"/>
            </a:rPr>
            <a:t>How are the components of </a:t>
          </a:r>
          <a:r>
            <a:rPr lang="en-US" sz="2200" i="1" kern="1200" dirty="0">
              <a:latin typeface="Calibri" panose="020F0502020204030204" pitchFamily="34" charset="0"/>
              <a:cs typeface="Calibri" panose="020F0502020204030204" pitchFamily="34" charset="0"/>
            </a:rPr>
            <a:t>rigor</a:t>
          </a:r>
          <a:r>
            <a:rPr lang="en-US" sz="2200" kern="1200" dirty="0">
              <a:latin typeface="Calibri" panose="020F0502020204030204" pitchFamily="34" charset="0"/>
              <a:cs typeface="Calibri" panose="020F0502020204030204" pitchFamily="34" charset="0"/>
            </a:rPr>
            <a:t> (conceptual understanding, procedural skills and fluency, and application) evident in the standards?</a:t>
          </a:r>
        </a:p>
      </dsp:txBody>
      <dsp:txXfrm>
        <a:off x="1257197" y="4286112"/>
        <a:ext cx="9167108" cy="857524"/>
      </dsp:txXfrm>
    </dsp:sp>
    <dsp:sp modelId="{26F5D2AF-02B4-1548-B60C-5AE818EAD656}">
      <dsp:nvSpPr>
        <dsp:cNvPr id="0" name=""/>
        <dsp:cNvSpPr/>
      </dsp:nvSpPr>
      <dsp:spPr>
        <a:xfrm>
          <a:off x="721244" y="4178922"/>
          <a:ext cx="1071905" cy="1071905"/>
        </a:xfrm>
        <a:prstGeom prst="ellipse">
          <a:avLst/>
        </a:prstGeom>
        <a:solidFill>
          <a:schemeClr val="lt1">
            <a:hueOff val="0"/>
            <a:satOff val="0"/>
            <a:lumOff val="0"/>
            <a:alphaOff val="0"/>
          </a:schemeClr>
        </a:solidFill>
        <a:ln w="12700" cap="flat" cmpd="sng" algn="ctr">
          <a:solidFill>
            <a:schemeClr val="accent5">
              <a:hueOff val="2791502"/>
              <a:satOff val="-34436"/>
              <a:lumOff val="-18822"/>
              <a:alphaOff val="0"/>
            </a:schemeClr>
          </a:solidFill>
          <a:prstDash val="solid"/>
          <a:miter lim="800000"/>
        </a:ln>
        <a:effectLst/>
      </dsp:spPr>
      <dsp:style>
        <a:lnRef idx="2">
          <a:scrgbClr r="0" g="0" b="0"/>
        </a:lnRef>
        <a:fillRef idx="1">
          <a:scrgbClr r="0" g="0" b="0"/>
        </a:fillRef>
        <a:effectRef idx="0">
          <a:scrgbClr r="0" g="0" b="0"/>
        </a:effectRef>
        <a:fontRef idx="minor"/>
      </dsp:style>
    </dsp:sp>
    <dsp:sp modelId="{D8B70A98-4FC3-A943-8D5B-A7077D4869DC}">
      <dsp:nvSpPr>
        <dsp:cNvPr id="0" name=""/>
        <dsp:cNvSpPr/>
      </dsp:nvSpPr>
      <dsp:spPr>
        <a:xfrm>
          <a:off x="642720" y="5571987"/>
          <a:ext cx="9781585" cy="857524"/>
        </a:xfrm>
        <a:prstGeom prst="rect">
          <a:avLst/>
        </a:prstGeom>
        <a:solidFill>
          <a:schemeClr val="accent5">
            <a:hueOff val="3722003"/>
            <a:satOff val="-45915"/>
            <a:lumOff val="-2509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0660" tIns="71120" rIns="71120" bIns="71120" numCol="1" spcCol="1270" anchor="ctr" anchorCtr="0">
          <a:noAutofit/>
        </a:bodyPr>
        <a:lstStyle/>
        <a:p>
          <a:pPr marL="0" lvl="0" indent="0" algn="l" defTabSz="1244600" rtl="0">
            <a:lnSpc>
              <a:spcPct val="90000"/>
            </a:lnSpc>
            <a:spcBef>
              <a:spcPct val="0"/>
            </a:spcBef>
            <a:spcAft>
              <a:spcPct val="35000"/>
            </a:spcAft>
            <a:buNone/>
          </a:pPr>
          <a:r>
            <a:rPr lang="en-US" sz="2800" kern="1200" dirty="0">
              <a:latin typeface="Calibri" panose="020F0502020204030204" pitchFamily="34" charset="0"/>
              <a:cs typeface="Calibri" panose="020F0502020204030204" pitchFamily="34" charset="0"/>
            </a:rPr>
            <a:t>How do the components of rigor change as the big idea is developed across the grades? </a:t>
          </a:r>
        </a:p>
      </dsp:txBody>
      <dsp:txXfrm>
        <a:off x="642720" y="5571987"/>
        <a:ext cx="9781585" cy="857524"/>
      </dsp:txXfrm>
    </dsp:sp>
    <dsp:sp modelId="{468DD1BD-8C5A-3646-BF63-EB7874D87055}">
      <dsp:nvSpPr>
        <dsp:cNvPr id="0" name=""/>
        <dsp:cNvSpPr/>
      </dsp:nvSpPr>
      <dsp:spPr>
        <a:xfrm>
          <a:off x="106768" y="5464797"/>
          <a:ext cx="1071905" cy="1071905"/>
        </a:xfrm>
        <a:prstGeom prst="ellipse">
          <a:avLst/>
        </a:prstGeom>
        <a:solidFill>
          <a:schemeClr val="lt1">
            <a:hueOff val="0"/>
            <a:satOff val="0"/>
            <a:lumOff val="0"/>
            <a:alphaOff val="0"/>
          </a:schemeClr>
        </a:solidFill>
        <a:ln w="12700" cap="flat" cmpd="sng" algn="ctr">
          <a:solidFill>
            <a:schemeClr val="accent5">
              <a:hueOff val="3722003"/>
              <a:satOff val="-45915"/>
              <a:lumOff val="-25096"/>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9D1881-A9D6-AE45-97FF-FEA7A9EE75DD}">
      <dsp:nvSpPr>
        <dsp:cNvPr id="0" name=""/>
        <dsp:cNvSpPr/>
      </dsp:nvSpPr>
      <dsp:spPr>
        <a:xfrm rot="16200000">
          <a:off x="1458468" y="-1458468"/>
          <a:ext cx="2523744" cy="5440680"/>
        </a:xfrm>
        <a:prstGeom prst="round1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l" defTabSz="1422400">
            <a:lnSpc>
              <a:spcPct val="90000"/>
            </a:lnSpc>
            <a:spcBef>
              <a:spcPct val="0"/>
            </a:spcBef>
            <a:spcAft>
              <a:spcPct val="35000"/>
            </a:spcAft>
            <a:buNone/>
          </a:pPr>
          <a:r>
            <a:rPr lang="en-US" sz="3200" b="0" kern="1200" dirty="0">
              <a:latin typeface="Calibri" panose="020F0502020204030204" pitchFamily="34" charset="0"/>
              <a:cs typeface="Calibri" panose="020F0502020204030204" pitchFamily="34" charset="0"/>
            </a:rPr>
            <a:t>How does purposeful planning help you attend to the components of </a:t>
          </a:r>
          <a:r>
            <a:rPr lang="en-US" sz="3200" b="0" i="1" kern="1200" dirty="0">
              <a:latin typeface="Calibri" panose="020F0502020204030204" pitchFamily="34" charset="0"/>
              <a:cs typeface="Calibri" panose="020F0502020204030204" pitchFamily="34" charset="0"/>
            </a:rPr>
            <a:t>rigor</a:t>
          </a:r>
          <a:r>
            <a:rPr lang="en-US" sz="3200" b="0" kern="1200" dirty="0">
              <a:latin typeface="Calibri" panose="020F0502020204030204" pitchFamily="34" charset="0"/>
              <a:cs typeface="Calibri" panose="020F0502020204030204" pitchFamily="34" charset="0"/>
            </a:rPr>
            <a:t>?</a:t>
          </a:r>
        </a:p>
      </dsp:txBody>
      <dsp:txXfrm rot="5400000">
        <a:off x="0" y="0"/>
        <a:ext cx="5440680" cy="1892808"/>
      </dsp:txXfrm>
    </dsp:sp>
    <dsp:sp modelId="{37EABFC2-4265-2C45-B778-07881C566566}">
      <dsp:nvSpPr>
        <dsp:cNvPr id="0" name=""/>
        <dsp:cNvSpPr/>
      </dsp:nvSpPr>
      <dsp:spPr>
        <a:xfrm>
          <a:off x="5440680" y="0"/>
          <a:ext cx="5440680" cy="2523744"/>
        </a:xfrm>
        <a:prstGeom prst="round1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l" defTabSz="1422400">
            <a:lnSpc>
              <a:spcPct val="90000"/>
            </a:lnSpc>
            <a:spcBef>
              <a:spcPct val="0"/>
            </a:spcBef>
            <a:spcAft>
              <a:spcPct val="35000"/>
            </a:spcAft>
            <a:buNone/>
          </a:pPr>
          <a:r>
            <a:rPr lang="en-US" sz="3200" kern="1200" dirty="0">
              <a:latin typeface="Calibri" panose="020F0502020204030204" pitchFamily="34" charset="0"/>
              <a:cs typeface="Calibri" panose="020F0502020204030204" pitchFamily="34" charset="0"/>
            </a:rPr>
            <a:t>What specific instructional strategies did you focus on?</a:t>
          </a:r>
        </a:p>
      </dsp:txBody>
      <dsp:txXfrm>
        <a:off x="5440680" y="0"/>
        <a:ext cx="5440680" cy="1892808"/>
      </dsp:txXfrm>
    </dsp:sp>
    <dsp:sp modelId="{0D91560C-2B98-B44F-96C4-2A282BCD70B5}">
      <dsp:nvSpPr>
        <dsp:cNvPr id="0" name=""/>
        <dsp:cNvSpPr/>
      </dsp:nvSpPr>
      <dsp:spPr>
        <a:xfrm rot="10800000">
          <a:off x="0" y="2523744"/>
          <a:ext cx="5440680" cy="2523744"/>
        </a:xfrm>
        <a:prstGeom prst="round1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l" defTabSz="1422400">
            <a:lnSpc>
              <a:spcPct val="90000"/>
            </a:lnSpc>
            <a:spcBef>
              <a:spcPct val="0"/>
            </a:spcBef>
            <a:spcAft>
              <a:spcPct val="35000"/>
            </a:spcAft>
            <a:buNone/>
          </a:pPr>
          <a:r>
            <a:rPr lang="en-US" sz="3200" kern="1200" dirty="0">
              <a:latin typeface="Calibri" panose="020F0502020204030204" pitchFamily="34" charset="0"/>
              <a:cs typeface="Calibri" panose="020F0502020204030204" pitchFamily="34" charset="0"/>
            </a:rPr>
            <a:t>What changes did you make to the EngageNY lesson(s)? Why?</a:t>
          </a:r>
        </a:p>
      </dsp:txBody>
      <dsp:txXfrm rot="10800000">
        <a:off x="0" y="3154680"/>
        <a:ext cx="5440680" cy="1892808"/>
      </dsp:txXfrm>
    </dsp:sp>
    <dsp:sp modelId="{6CA8E9C5-4F51-EA4C-B581-82013CC202FE}">
      <dsp:nvSpPr>
        <dsp:cNvPr id="0" name=""/>
        <dsp:cNvSpPr/>
      </dsp:nvSpPr>
      <dsp:spPr>
        <a:xfrm rot="5400000">
          <a:off x="6899148" y="1065276"/>
          <a:ext cx="2523744" cy="5440680"/>
        </a:xfrm>
        <a:prstGeom prst="round1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7584" tIns="227584" rIns="227584" bIns="227584" numCol="1" spcCol="1270" anchor="ctr" anchorCtr="0">
          <a:noAutofit/>
        </a:bodyPr>
        <a:lstStyle/>
        <a:p>
          <a:pPr marL="0" lvl="0" indent="0" algn="l" defTabSz="1422400">
            <a:lnSpc>
              <a:spcPct val="90000"/>
            </a:lnSpc>
            <a:spcBef>
              <a:spcPct val="0"/>
            </a:spcBef>
            <a:spcAft>
              <a:spcPct val="35000"/>
            </a:spcAft>
            <a:buNone/>
          </a:pPr>
          <a:r>
            <a:rPr lang="en-US" sz="3200" kern="1200" dirty="0">
              <a:latin typeface="Calibri" panose="020F0502020204030204" pitchFamily="34" charset="0"/>
              <a:cs typeface="Calibri" panose="020F0502020204030204" pitchFamily="34" charset="0"/>
            </a:rPr>
            <a:t>How did your conversation help determine a plan to fill gaps in learning?</a:t>
          </a:r>
        </a:p>
      </dsp:txBody>
      <dsp:txXfrm rot="-5400000">
        <a:off x="5440680" y="3154680"/>
        <a:ext cx="5440680" cy="1892808"/>
      </dsp:txXfrm>
    </dsp:sp>
    <dsp:sp modelId="{95DF9B1C-A31C-BF44-8376-2F786E696215}">
      <dsp:nvSpPr>
        <dsp:cNvPr id="0" name=""/>
        <dsp:cNvSpPr/>
      </dsp:nvSpPr>
      <dsp:spPr>
        <a:xfrm>
          <a:off x="3808476" y="1892808"/>
          <a:ext cx="3264408" cy="1261872"/>
        </a:xfrm>
        <a:prstGeom prst="roundRect">
          <a:avLst/>
        </a:prstGeom>
        <a:solidFill>
          <a:schemeClr val="dk2">
            <a:tint val="60000"/>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b="1" kern="1200" dirty="0">
              <a:solidFill>
                <a:srgbClr val="1D1D1F"/>
              </a:solidFill>
              <a:latin typeface="Calibri" panose="020F0502020204030204" pitchFamily="34" charset="0"/>
              <a:cs typeface="Calibri" panose="020F0502020204030204" pitchFamily="34" charset="0"/>
            </a:rPr>
            <a:t>Points to Ponder</a:t>
          </a:r>
        </a:p>
      </dsp:txBody>
      <dsp:txXfrm>
        <a:off x="3870076" y="1954408"/>
        <a:ext cx="3141208" cy="1138672"/>
      </dsp:txXfrm>
    </dsp:sp>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0" y="8486888"/>
            <a:ext cx="2971800" cy="458787"/>
          </a:xfrm>
          <a:prstGeom prst="rect">
            <a:avLst/>
          </a:prstGeom>
        </p:spPr>
        <p:txBody>
          <a:bodyPr vert="horz" lIns="91440" tIns="45720" rIns="91440" bIns="45720" rtlCol="0" anchor="b"/>
          <a:lstStyle>
            <a:lvl1pPr algn="l">
              <a:defRPr sz="1200"/>
            </a:lvl1pPr>
          </a:lstStyle>
          <a:p>
            <a:r>
              <a:rPr lang="en-US" sz="1000" dirty="0">
                <a:latin typeface="Arial"/>
                <a:cs typeface="Arial"/>
              </a:rPr>
              <a:t>The Charles A. Dana Center at</a:t>
            </a:r>
            <a:br>
              <a:rPr lang="en-US" sz="1000" dirty="0">
                <a:latin typeface="Arial"/>
                <a:cs typeface="Arial"/>
              </a:rPr>
            </a:br>
            <a:r>
              <a:rPr lang="en-US" sz="1000" dirty="0">
                <a:latin typeface="Arial"/>
                <a:cs typeface="Arial"/>
              </a:rPr>
              <a:t>The University of Texas at Austin </a:t>
            </a:r>
          </a:p>
        </p:txBody>
      </p:sp>
      <p:sp>
        <p:nvSpPr>
          <p:cNvPr id="5" name="Slide Number Placeholder 4"/>
          <p:cNvSpPr>
            <a:spLocks noGrp="1"/>
          </p:cNvSpPr>
          <p:nvPr>
            <p:ph type="sldNum" sz="quarter" idx="3"/>
          </p:nvPr>
        </p:nvSpPr>
        <p:spPr>
          <a:xfrm>
            <a:off x="3753984" y="8486889"/>
            <a:ext cx="2971800" cy="458787"/>
          </a:xfrm>
          <a:prstGeom prst="rect">
            <a:avLst/>
          </a:prstGeom>
        </p:spPr>
        <p:txBody>
          <a:bodyPr vert="horz" lIns="91440" tIns="45720" rIns="91440" bIns="45720" rtlCol="0" anchor="b"/>
          <a:lstStyle>
            <a:lvl1pPr algn="r">
              <a:defRPr sz="1200"/>
            </a:lvl1pPr>
          </a:lstStyle>
          <a:p>
            <a:r>
              <a:rPr lang="en-US" sz="1000" dirty="0">
                <a:latin typeface="Arial" panose="020B0604020202020204" pitchFamily="34" charset="0"/>
                <a:cs typeface="Arial" panose="020B0604020202020204" pitchFamily="34" charset="0"/>
              </a:rPr>
              <a:t>P-00.</a:t>
            </a:r>
            <a:fld id="{B901159D-6777-DF4B-A176-7DE4ABF5E297}" type="slidenum">
              <a:rPr lang="en-US" sz="1000" smtClean="0">
                <a:latin typeface="Arial" panose="020B0604020202020204" pitchFamily="34" charset="0"/>
                <a:cs typeface="Arial" panose="020B0604020202020204" pitchFamily="34" charset="0"/>
              </a:rPr>
              <a:t>‹#›</a:t>
            </a:fld>
            <a:endParaRPr lang="en-US" sz="1000" dirty="0">
              <a:latin typeface="Arial" panose="020B0604020202020204" pitchFamily="34" charset="0"/>
              <a:cs typeface="Arial" panose="020B0604020202020204" pitchFamily="34" charset="0"/>
            </a:endParaRPr>
          </a:p>
        </p:txBody>
      </p:sp>
      <p:sp>
        <p:nvSpPr>
          <p:cNvPr id="3" name="Date Placeholder 2">
            <a:extLst>
              <a:ext uri="{FF2B5EF4-FFF2-40B4-BE49-F238E27FC236}">
                <a16:creationId xmlns:a16="http://schemas.microsoft.com/office/drawing/2014/main" id="{8272D429-6805-4F4B-BF44-EA5E09BB183F}"/>
              </a:ext>
            </a:extLst>
          </p:cNvPr>
          <p:cNvSpPr>
            <a:spLocks noGrp="1"/>
          </p:cNvSpPr>
          <p:nvPr>
            <p:ph type="dt" sz="quarter" idx="1"/>
          </p:nvPr>
        </p:nvSpPr>
        <p:spPr>
          <a:xfrm>
            <a:off x="3753984" y="146957"/>
            <a:ext cx="2971800" cy="458788"/>
          </a:xfrm>
          <a:prstGeom prst="rect">
            <a:avLst/>
          </a:prstGeom>
        </p:spPr>
        <p:txBody>
          <a:bodyPr vert="horz" lIns="91440" tIns="45720" rIns="91440" bIns="45720" rtlCol="0"/>
          <a:lstStyle>
            <a:lvl1pPr algn="r">
              <a:defRPr sz="1200"/>
            </a:lvl1pPr>
          </a:lstStyle>
          <a:p>
            <a:r>
              <a:rPr lang="en-US" sz="1000" dirty="0">
                <a:latin typeface="Arial"/>
                <a:cs typeface="Arial"/>
              </a:rPr>
              <a:t>LDOE: Math Content</a:t>
            </a:r>
          </a:p>
          <a:p>
            <a:r>
              <a:rPr lang="en-US" sz="1000" dirty="0">
                <a:latin typeface="Arial"/>
                <a:cs typeface="Arial"/>
              </a:rPr>
              <a:t>Grades K–5, Module 6</a:t>
            </a:r>
          </a:p>
          <a:p>
            <a:endParaRPr lang="en-US" dirty="0"/>
          </a:p>
        </p:txBody>
      </p:sp>
    </p:spTree>
    <p:extLst>
      <p:ext uri="{BB962C8B-B14F-4D97-AF65-F5344CB8AC3E}">
        <p14:creationId xmlns:p14="http://schemas.microsoft.com/office/powerpoint/2010/main" val="1306351602"/>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E656F2-F465-8249-B72B-B906401BFFC6}" type="datetimeFigureOut">
              <a:rPr lang="en-US" smtClean="0"/>
              <a:t>8/22/18</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US" dirty="0"/>
              <a:t>The Charles A. Dana Center at The University of Texas at Austin </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25DA3-A274-D349-A373-1D0D30C163E5}" type="slidenum">
              <a:rPr lang="en-US" smtClean="0"/>
              <a:t>‹#›</a:t>
            </a:fld>
            <a:endParaRPr lang="en-US" dirty="0"/>
          </a:p>
        </p:txBody>
      </p:sp>
    </p:spTree>
    <p:extLst>
      <p:ext uri="{BB962C8B-B14F-4D97-AF65-F5344CB8AC3E}">
        <p14:creationId xmlns:p14="http://schemas.microsoft.com/office/powerpoint/2010/main" val="1455128752"/>
      </p:ext>
    </p:extLst>
  </p:cSld>
  <p:clrMap bg1="lt1" tx1="dk1" bg2="lt2" tx2="dk2" accent1="accent1" accent2="accent2" accent3="accent3" accent4="accent4" accent5="accent5" accent6="accent6" hlink="hlink" folHlink="folHlink"/>
  <p:hf hd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thinkstockphotos.com/search/2/image?artist=Chad+Baker/Jason+Reed/Ryan+McVay&amp;family=creativ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thinkstockphotos.com/search/2/image?artist=Creatas+Images&amp;family=creative"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a:t>
            </a:fld>
            <a:endParaRPr lang="en-US" dirty="0"/>
          </a:p>
        </p:txBody>
      </p:sp>
      <p:sp>
        <p:nvSpPr>
          <p:cNvPr id="5" name="Date Placeholder 4">
            <a:extLst>
              <a:ext uri="{FF2B5EF4-FFF2-40B4-BE49-F238E27FC236}">
                <a16:creationId xmlns:a16="http://schemas.microsoft.com/office/drawing/2014/main" id="{AF42B42A-C794-A442-93E1-FEF9681735B9}"/>
              </a:ext>
            </a:extLst>
          </p:cNvPr>
          <p:cNvSpPr>
            <a:spLocks noGrp="1"/>
          </p:cNvSpPr>
          <p:nvPr>
            <p:ph type="dt" idx="1"/>
          </p:nvPr>
        </p:nvSpPr>
        <p:spPr/>
        <p:txBody>
          <a:bodyPr/>
          <a:lstStyle/>
          <a:p>
            <a:fld id="{789D8A48-7627-9543-8D9F-8D0D478F731C}" type="datetime1">
              <a:rPr lang="en-US" smtClean="0"/>
              <a:t>8/22/18</a:t>
            </a:fld>
            <a:endParaRPr lang="en-US" dirty="0"/>
          </a:p>
        </p:txBody>
      </p:sp>
      <p:sp>
        <p:nvSpPr>
          <p:cNvPr id="6" name="Footer Placeholder 5">
            <a:extLst>
              <a:ext uri="{FF2B5EF4-FFF2-40B4-BE49-F238E27FC236}">
                <a16:creationId xmlns:a16="http://schemas.microsoft.com/office/drawing/2014/main" id="{08F7C3CA-BCA0-CB4D-B083-8B7C23F28786}"/>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7160486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a:t>
            </a:fld>
            <a:endParaRPr lang="en-US" dirty="0"/>
          </a:p>
        </p:txBody>
      </p:sp>
      <p:sp>
        <p:nvSpPr>
          <p:cNvPr id="5" name="Date Placeholder 4">
            <a:extLst>
              <a:ext uri="{FF2B5EF4-FFF2-40B4-BE49-F238E27FC236}">
                <a16:creationId xmlns:a16="http://schemas.microsoft.com/office/drawing/2014/main" id="{37B5A190-2EAF-7744-BBF0-F3B3D90D5BDA}"/>
              </a:ext>
            </a:extLst>
          </p:cNvPr>
          <p:cNvSpPr>
            <a:spLocks noGrp="1"/>
          </p:cNvSpPr>
          <p:nvPr>
            <p:ph type="dt" idx="1"/>
          </p:nvPr>
        </p:nvSpPr>
        <p:spPr/>
        <p:txBody>
          <a:bodyPr/>
          <a:lstStyle/>
          <a:p>
            <a:fld id="{158965AD-CEC5-9A4D-9D26-F39326D7F9F6}" type="datetime1">
              <a:rPr lang="en-US" smtClean="0"/>
              <a:t>8/22/18</a:t>
            </a:fld>
            <a:endParaRPr lang="en-US" dirty="0"/>
          </a:p>
        </p:txBody>
      </p:sp>
      <p:sp>
        <p:nvSpPr>
          <p:cNvPr id="6" name="Footer Placeholder 5">
            <a:extLst>
              <a:ext uri="{FF2B5EF4-FFF2-40B4-BE49-F238E27FC236}">
                <a16:creationId xmlns:a16="http://schemas.microsoft.com/office/drawing/2014/main" id="{0390FC19-436D-AC41-80DB-A2DB0E342378}"/>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17171083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a:t>
            </a:fld>
            <a:endParaRPr lang="en-US" dirty="0"/>
          </a:p>
        </p:txBody>
      </p:sp>
      <p:sp>
        <p:nvSpPr>
          <p:cNvPr id="5" name="Date Placeholder 4">
            <a:extLst>
              <a:ext uri="{FF2B5EF4-FFF2-40B4-BE49-F238E27FC236}">
                <a16:creationId xmlns:a16="http://schemas.microsoft.com/office/drawing/2014/main" id="{5F7EB0E1-FDE6-B74B-B379-BFBA6C8B51A9}"/>
              </a:ext>
            </a:extLst>
          </p:cNvPr>
          <p:cNvSpPr>
            <a:spLocks noGrp="1"/>
          </p:cNvSpPr>
          <p:nvPr>
            <p:ph type="dt" idx="1"/>
          </p:nvPr>
        </p:nvSpPr>
        <p:spPr/>
        <p:txBody>
          <a:bodyPr/>
          <a:lstStyle/>
          <a:p>
            <a:fld id="{5B7F88A1-3FDF-2149-9F95-3DBA050E4854}" type="datetime1">
              <a:rPr lang="en-US" smtClean="0"/>
              <a:t>8/22/18</a:t>
            </a:fld>
            <a:endParaRPr lang="en-US" dirty="0"/>
          </a:p>
        </p:txBody>
      </p:sp>
      <p:sp>
        <p:nvSpPr>
          <p:cNvPr id="6" name="Footer Placeholder 5">
            <a:extLst>
              <a:ext uri="{FF2B5EF4-FFF2-40B4-BE49-F238E27FC236}">
                <a16:creationId xmlns:a16="http://schemas.microsoft.com/office/drawing/2014/main" id="{981B43EC-C593-A544-9668-181871C86444}"/>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26266147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a:t>
            </a:fld>
            <a:endParaRPr lang="en-US" dirty="0"/>
          </a:p>
        </p:txBody>
      </p:sp>
      <p:sp>
        <p:nvSpPr>
          <p:cNvPr id="5" name="Date Placeholder 4">
            <a:extLst>
              <a:ext uri="{FF2B5EF4-FFF2-40B4-BE49-F238E27FC236}">
                <a16:creationId xmlns:a16="http://schemas.microsoft.com/office/drawing/2014/main" id="{5AAE28A2-E866-8849-A250-6DF2F2F8C81C}"/>
              </a:ext>
            </a:extLst>
          </p:cNvPr>
          <p:cNvSpPr>
            <a:spLocks noGrp="1"/>
          </p:cNvSpPr>
          <p:nvPr>
            <p:ph type="dt" idx="1"/>
          </p:nvPr>
        </p:nvSpPr>
        <p:spPr/>
        <p:txBody>
          <a:bodyPr/>
          <a:lstStyle/>
          <a:p>
            <a:fld id="{BA49B9CE-8E75-5D4A-B1AF-2FB3B74ADB15}" type="datetime1">
              <a:rPr lang="en-US" smtClean="0"/>
              <a:t>8/22/18</a:t>
            </a:fld>
            <a:endParaRPr lang="en-US" dirty="0"/>
          </a:p>
        </p:txBody>
      </p:sp>
      <p:sp>
        <p:nvSpPr>
          <p:cNvPr id="6" name="Footer Placeholder 5">
            <a:extLst>
              <a:ext uri="{FF2B5EF4-FFF2-40B4-BE49-F238E27FC236}">
                <a16:creationId xmlns:a16="http://schemas.microsoft.com/office/drawing/2014/main" id="{16904D50-5B91-454C-A39A-B8815D232788}"/>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258398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Slide Number Placeholder 3"/>
          <p:cNvSpPr>
            <a:spLocks noGrp="1"/>
          </p:cNvSpPr>
          <p:nvPr>
            <p:ph type="sldNum" sz="quarter" idx="10"/>
          </p:nvPr>
        </p:nvSpPr>
        <p:spPr/>
        <p:txBody>
          <a:bodyPr/>
          <a:lstStyle/>
          <a:p>
            <a:fld id="{86425DA3-A274-D349-A373-1D0D30C163E5}" type="slidenum">
              <a:rPr lang="en-US" smtClean="0"/>
              <a:t>13</a:t>
            </a:fld>
            <a:endParaRPr lang="en-US" dirty="0"/>
          </a:p>
        </p:txBody>
      </p:sp>
      <mc:AlternateContent xmlns:mc="http://schemas.openxmlformats.org/markup-compatibility/2006" xmlns:a14="http://schemas.microsoft.com/office/drawing/2010/main">
        <mc:Choice Requires="a14">
          <p:sp>
            <p:nvSpPr>
              <p:cNvPr id="5" name="Text Placeholder 2"/>
              <p:cNvSpPr txBox="1">
                <a:spLocks noGrp="1"/>
              </p:cNvSpPr>
              <p:nvPr>
                <p:ph type="body" idx="1"/>
              </p:nvPr>
            </p:nvSpPr>
            <p:spPr>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endParaRPr lang="en-US" sz="4000" dirty="0">
                  <a:latin typeface="Cambria Math" panose="02040503050406030204" pitchFamily="18" charset="0"/>
                  <a:ea typeface="Cambria Math" panose="02040503050406030204" pitchFamily="18" charset="0"/>
                </a:endParaRPr>
              </a:p>
              <a:p>
                <a:pPr marL="0" indent="0" algn="ctr">
                  <a:buFont typeface="Arial"/>
                  <a:buNone/>
                </a:pPr>
                <a:endParaRPr lang="en-US" sz="4000" dirty="0">
                  <a:latin typeface="Cambria Math" panose="02040503050406030204" pitchFamily="18" charset="0"/>
                  <a:ea typeface="Cambria Math" panose="02040503050406030204" pitchFamily="18" charset="0"/>
                </a:endParaRPr>
              </a:p>
              <a:p>
                <a:pPr marL="0" indent="0" algn="ctr">
                  <a:buFont typeface="Arial"/>
                  <a:buNone/>
                </a:pPr>
                <a:endParaRPr lang="en-US" sz="4000" dirty="0">
                  <a:latin typeface="Cambria Math" panose="02040503050406030204" pitchFamily="18" charset="0"/>
                  <a:ea typeface="Cambria Math" panose="02040503050406030204" pitchFamily="18" charset="0"/>
                </a:endParaRPr>
              </a:p>
            </p:txBody>
          </p:sp>
        </mc:Choice>
        <mc:Fallback xmlns="">
          <p:sp>
            <p:nvSpPr>
              <p:cNvPr id="5" name="Text Placeholder 2"/>
              <p:cNvSpPr txBox="1">
                <a:spLocks noGrp="1"/>
              </p:cNvSpPr>
              <p:nvPr>
                <p:ph type="body" idx="1"/>
              </p:nvPr>
            </p:nvSpPr>
            <p:spPr>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i="0">
                    <a:latin typeface="Cambria Math"/>
                  </a:rPr>
                  <a:t>1</a:t>
                </a:r>
                <a:r>
                  <a:rPr lang="en-US" i="0" smtClean="0">
                    <a:latin typeface="Cambria Math"/>
                  </a:rPr>
                  <a:t>/</a:t>
                </a:r>
                <a:r>
                  <a:rPr lang="en-US" i="0">
                    <a:latin typeface="Cambria Math"/>
                  </a:rPr>
                  <a:t>3×1/4=</a:t>
                </a:r>
                <a:endParaRPr lang="en-US" sz="4000" dirty="0">
                  <a:latin typeface="Cambria Math" panose="02040503050406030204" pitchFamily="18" charset="0"/>
                  <a:ea typeface="Cambria Math" panose="02040503050406030204" pitchFamily="18" charset="0"/>
                </a:endParaRPr>
              </a:p>
              <a:p>
                <a:pPr marL="0" indent="0" algn="ctr">
                  <a:buFont typeface="Arial"/>
                  <a:buNone/>
                </a:pPr>
                <a:endParaRPr lang="en-US" sz="4000" dirty="0">
                  <a:latin typeface="Cambria Math" panose="02040503050406030204" pitchFamily="18" charset="0"/>
                  <a:ea typeface="Cambria Math" panose="02040503050406030204" pitchFamily="18" charset="0"/>
                </a:endParaRPr>
              </a:p>
              <a:p>
                <a:pPr marL="0" indent="0" algn="ctr">
                  <a:buFont typeface="Arial"/>
                  <a:buNone/>
                </a:pPr>
                <a:r>
                  <a:rPr lang="en-US" i="0">
                    <a:latin typeface="Cambria Math"/>
                  </a:rPr>
                  <a:t>1/4×1/3=</a:t>
                </a:r>
                <a:endParaRPr lang="en-US" sz="4000" dirty="0">
                  <a:latin typeface="Cambria Math" panose="02040503050406030204" pitchFamily="18" charset="0"/>
                  <a:ea typeface="Cambria Math" panose="02040503050406030204" pitchFamily="18" charset="0"/>
                </a:endParaRPr>
              </a:p>
            </p:txBody>
          </p:sp>
        </mc:Fallback>
      </mc:AlternateContent>
      <p:sp>
        <p:nvSpPr>
          <p:cNvPr id="3" name="Date Placeholder 2">
            <a:extLst>
              <a:ext uri="{FF2B5EF4-FFF2-40B4-BE49-F238E27FC236}">
                <a16:creationId xmlns:a16="http://schemas.microsoft.com/office/drawing/2014/main" id="{03F46B0E-001F-A540-8686-F0D563FACBD2}"/>
              </a:ext>
            </a:extLst>
          </p:cNvPr>
          <p:cNvSpPr>
            <a:spLocks noGrp="1"/>
          </p:cNvSpPr>
          <p:nvPr>
            <p:ph type="dt" idx="1"/>
          </p:nvPr>
        </p:nvSpPr>
        <p:spPr/>
        <p:txBody>
          <a:bodyPr/>
          <a:lstStyle/>
          <a:p>
            <a:fld id="{A67C6DD6-3DC8-934D-A4DA-24E792B34E12}" type="datetime1">
              <a:rPr lang="en-US" smtClean="0"/>
              <a:t>8/22/18</a:t>
            </a:fld>
            <a:endParaRPr lang="en-US" dirty="0"/>
          </a:p>
        </p:txBody>
      </p:sp>
      <p:sp>
        <p:nvSpPr>
          <p:cNvPr id="6" name="Footer Placeholder 5">
            <a:extLst>
              <a:ext uri="{FF2B5EF4-FFF2-40B4-BE49-F238E27FC236}">
                <a16:creationId xmlns:a16="http://schemas.microsoft.com/office/drawing/2014/main" id="{31C9BB9A-BCB6-364B-B8F6-F2B7867276AB}"/>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38576218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58975" y="511175"/>
            <a:ext cx="2884488" cy="1622425"/>
          </a:xfrm>
        </p:spPr>
      </p:sp>
      <p:sp>
        <p:nvSpPr>
          <p:cNvPr id="3" name="Notes Placeholder 2"/>
          <p:cNvSpPr>
            <a:spLocks noGrp="1"/>
          </p:cNvSpPr>
          <p:nvPr>
            <p:ph type="body" idx="1"/>
          </p:nvPr>
        </p:nvSpPr>
        <p:spPr>
          <a:xfrm>
            <a:off x="658368" y="2133599"/>
            <a:ext cx="5486400" cy="6714067"/>
          </a:xfrm>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a:t>
            </a:fld>
            <a:endParaRPr lang="en-US" dirty="0"/>
          </a:p>
        </p:txBody>
      </p:sp>
      <p:sp>
        <p:nvSpPr>
          <p:cNvPr id="5" name="Date Placeholder 4">
            <a:extLst>
              <a:ext uri="{FF2B5EF4-FFF2-40B4-BE49-F238E27FC236}">
                <a16:creationId xmlns:a16="http://schemas.microsoft.com/office/drawing/2014/main" id="{77AD6B53-8786-9840-8DC8-0D292A82C1F5}"/>
              </a:ext>
            </a:extLst>
          </p:cNvPr>
          <p:cNvSpPr>
            <a:spLocks noGrp="1"/>
          </p:cNvSpPr>
          <p:nvPr>
            <p:ph type="dt" idx="1"/>
          </p:nvPr>
        </p:nvSpPr>
        <p:spPr/>
        <p:txBody>
          <a:bodyPr/>
          <a:lstStyle/>
          <a:p>
            <a:fld id="{2B7EB76A-E31B-3F49-83D2-0FFB02EC0E3E}" type="datetime1">
              <a:rPr lang="en-US" smtClean="0"/>
              <a:t>8/22/18</a:t>
            </a:fld>
            <a:endParaRPr lang="en-US" dirty="0"/>
          </a:p>
        </p:txBody>
      </p:sp>
      <p:sp>
        <p:nvSpPr>
          <p:cNvPr id="6" name="Footer Placeholder 5">
            <a:extLst>
              <a:ext uri="{FF2B5EF4-FFF2-40B4-BE49-F238E27FC236}">
                <a16:creationId xmlns:a16="http://schemas.microsoft.com/office/drawing/2014/main" id="{50F1CF1A-17A1-904F-927A-8E0DC99510E6}"/>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10321230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95463" y="660400"/>
            <a:ext cx="3267075" cy="1838325"/>
          </a:xfrm>
        </p:spPr>
      </p:sp>
      <p:sp>
        <p:nvSpPr>
          <p:cNvPr id="3" name="Notes Placeholder 2"/>
          <p:cNvSpPr>
            <a:spLocks noGrp="1"/>
          </p:cNvSpPr>
          <p:nvPr>
            <p:ph type="body" idx="1"/>
          </p:nvPr>
        </p:nvSpPr>
        <p:spPr>
          <a:xfrm>
            <a:off x="685800" y="2857500"/>
            <a:ext cx="5486400" cy="5143500"/>
          </a:xfrm>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15</a:t>
            </a:fld>
            <a:endParaRPr lang="en-US" dirty="0"/>
          </a:p>
        </p:txBody>
      </p:sp>
      <p:sp>
        <p:nvSpPr>
          <p:cNvPr id="5" name="Date Placeholder 4">
            <a:extLst>
              <a:ext uri="{FF2B5EF4-FFF2-40B4-BE49-F238E27FC236}">
                <a16:creationId xmlns:a16="http://schemas.microsoft.com/office/drawing/2014/main" id="{42E00751-36B9-3E4E-9876-C075740D1892}"/>
              </a:ext>
            </a:extLst>
          </p:cNvPr>
          <p:cNvSpPr>
            <a:spLocks noGrp="1"/>
          </p:cNvSpPr>
          <p:nvPr>
            <p:ph type="dt" idx="1"/>
          </p:nvPr>
        </p:nvSpPr>
        <p:spPr/>
        <p:txBody>
          <a:bodyPr/>
          <a:lstStyle/>
          <a:p>
            <a:fld id="{2929E167-D818-CF4C-9436-0E7EABA469E0}" type="datetime1">
              <a:rPr lang="en-US" smtClean="0"/>
              <a:t>8/22/18</a:t>
            </a:fld>
            <a:endParaRPr lang="en-US" dirty="0"/>
          </a:p>
        </p:txBody>
      </p:sp>
      <p:sp>
        <p:nvSpPr>
          <p:cNvPr id="6" name="Footer Placeholder 5">
            <a:extLst>
              <a:ext uri="{FF2B5EF4-FFF2-40B4-BE49-F238E27FC236}">
                <a16:creationId xmlns:a16="http://schemas.microsoft.com/office/drawing/2014/main" id="{6F0A19CA-127A-344B-977F-6A7019487F6B}"/>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13779606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425DA3-A274-D349-A373-1D0D30C163E5}" type="slidenum">
              <a:rPr lang="en-US" smtClean="0"/>
              <a:t>16</a:t>
            </a:fld>
            <a:endParaRPr lang="en-US" dirty="0"/>
          </a:p>
        </p:txBody>
      </p:sp>
      <p:sp>
        <p:nvSpPr>
          <p:cNvPr id="5" name="Date Placeholder 4">
            <a:extLst>
              <a:ext uri="{FF2B5EF4-FFF2-40B4-BE49-F238E27FC236}">
                <a16:creationId xmlns:a16="http://schemas.microsoft.com/office/drawing/2014/main" id="{FFBAB4F4-AFFE-104A-ADC1-9CC703EA38EE}"/>
              </a:ext>
            </a:extLst>
          </p:cNvPr>
          <p:cNvSpPr>
            <a:spLocks noGrp="1"/>
          </p:cNvSpPr>
          <p:nvPr>
            <p:ph type="dt" idx="1"/>
          </p:nvPr>
        </p:nvSpPr>
        <p:spPr/>
        <p:txBody>
          <a:bodyPr/>
          <a:lstStyle/>
          <a:p>
            <a:fld id="{BEDAB301-A7AC-E745-96B6-4C948E2046BC}" type="datetime1">
              <a:rPr lang="en-US" smtClean="0"/>
              <a:t>8/22/18</a:t>
            </a:fld>
            <a:endParaRPr lang="en-US" dirty="0"/>
          </a:p>
        </p:txBody>
      </p:sp>
      <p:sp>
        <p:nvSpPr>
          <p:cNvPr id="6" name="Footer Placeholder 5">
            <a:extLst>
              <a:ext uri="{FF2B5EF4-FFF2-40B4-BE49-F238E27FC236}">
                <a16:creationId xmlns:a16="http://schemas.microsoft.com/office/drawing/2014/main" id="{22C144C5-A295-A243-A16D-A9389455EC1E}"/>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39481674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17</a:t>
            </a:fld>
            <a:endParaRPr lang="en-US" dirty="0"/>
          </a:p>
        </p:txBody>
      </p:sp>
      <p:sp>
        <p:nvSpPr>
          <p:cNvPr id="5" name="Date Placeholder 4">
            <a:extLst>
              <a:ext uri="{FF2B5EF4-FFF2-40B4-BE49-F238E27FC236}">
                <a16:creationId xmlns:a16="http://schemas.microsoft.com/office/drawing/2014/main" id="{A4520EDB-E1A5-3245-8EDF-C378FF816FB8}"/>
              </a:ext>
            </a:extLst>
          </p:cNvPr>
          <p:cNvSpPr>
            <a:spLocks noGrp="1"/>
          </p:cNvSpPr>
          <p:nvPr>
            <p:ph type="dt" idx="1"/>
          </p:nvPr>
        </p:nvSpPr>
        <p:spPr/>
        <p:txBody>
          <a:bodyPr/>
          <a:lstStyle/>
          <a:p>
            <a:fld id="{F3C0A2B4-EB71-2B4F-94D9-2FB771DC2DF8}" type="datetime1">
              <a:rPr lang="en-US" smtClean="0"/>
              <a:t>8/22/18</a:t>
            </a:fld>
            <a:endParaRPr lang="en-US" dirty="0"/>
          </a:p>
        </p:txBody>
      </p:sp>
      <p:sp>
        <p:nvSpPr>
          <p:cNvPr id="6" name="Footer Placeholder 5">
            <a:extLst>
              <a:ext uri="{FF2B5EF4-FFF2-40B4-BE49-F238E27FC236}">
                <a16:creationId xmlns:a16="http://schemas.microsoft.com/office/drawing/2014/main" id="{2ACCC961-6D0B-A64B-8E38-014B934AE7A4}"/>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1060263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Shape 54"/>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lang="en-US" baseline="0" dirty="0"/>
          </a:p>
        </p:txBody>
      </p:sp>
      <p:sp>
        <p:nvSpPr>
          <p:cNvPr id="55" name="Shape 5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08B0895A-AD57-2448-8A06-EE5DC3071D94}"/>
              </a:ext>
            </a:extLst>
          </p:cNvPr>
          <p:cNvSpPr>
            <a:spLocks noGrp="1"/>
          </p:cNvSpPr>
          <p:nvPr>
            <p:ph type="dt" idx="1"/>
          </p:nvPr>
        </p:nvSpPr>
        <p:spPr/>
        <p:txBody>
          <a:bodyPr/>
          <a:lstStyle/>
          <a:p>
            <a:fld id="{D04EE0BF-0E29-A042-9C6D-5D3FF2CF864C}" type="datetime1">
              <a:rPr lang="en-US" smtClean="0"/>
              <a:t>8/22/18</a:t>
            </a:fld>
            <a:endParaRPr lang="en-US" dirty="0"/>
          </a:p>
        </p:txBody>
      </p:sp>
      <p:sp>
        <p:nvSpPr>
          <p:cNvPr id="3" name="Footer Placeholder 2">
            <a:extLst>
              <a:ext uri="{FF2B5EF4-FFF2-40B4-BE49-F238E27FC236}">
                <a16:creationId xmlns:a16="http://schemas.microsoft.com/office/drawing/2014/main" id="{41B33D7D-F1E9-1546-A16A-85F0B1936C7E}"/>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5908674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Shape 54"/>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dirty="0"/>
          </a:p>
        </p:txBody>
      </p:sp>
      <p:sp>
        <p:nvSpPr>
          <p:cNvPr id="55" name="Shape 5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40ADF662-C846-9343-A904-F921F87DC2F2}"/>
              </a:ext>
            </a:extLst>
          </p:cNvPr>
          <p:cNvSpPr>
            <a:spLocks noGrp="1"/>
          </p:cNvSpPr>
          <p:nvPr>
            <p:ph type="dt" idx="1"/>
          </p:nvPr>
        </p:nvSpPr>
        <p:spPr/>
        <p:txBody>
          <a:bodyPr/>
          <a:lstStyle/>
          <a:p>
            <a:fld id="{70B25F10-8A24-ED46-B6A3-47C5DAEBD258}" type="datetime1">
              <a:rPr lang="en-US" smtClean="0"/>
              <a:t>8/22/18</a:t>
            </a:fld>
            <a:endParaRPr lang="en-US" dirty="0"/>
          </a:p>
        </p:txBody>
      </p:sp>
      <p:sp>
        <p:nvSpPr>
          <p:cNvPr id="3" name="Footer Placeholder 2">
            <a:extLst>
              <a:ext uri="{FF2B5EF4-FFF2-40B4-BE49-F238E27FC236}">
                <a16:creationId xmlns:a16="http://schemas.microsoft.com/office/drawing/2014/main" id="{516BDB30-16C8-6D4B-9B38-CC03613EBFF1}"/>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10397299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Shape 46"/>
          <p:cNvSpPr txBox="1">
            <a:spLocks noGrp="1"/>
          </p:cNvSpPr>
          <p:nvPr>
            <p:ph type="body" idx="1"/>
          </p:nvPr>
        </p:nvSpPr>
        <p:spPr>
          <a:xfrm>
            <a:off x="685800" y="4036483"/>
            <a:ext cx="5486399" cy="5014384"/>
          </a:xfrm>
          <a:prstGeom prst="rect">
            <a:avLst/>
          </a:prstGeom>
        </p:spPr>
        <p:txBody>
          <a:bodyPr wrap="square" lIns="91425" tIns="91425" rIns="91425" bIns="91425" anchor="t" anchorCtr="0">
            <a:noAutofit/>
          </a:bodyPr>
          <a:lstStyle/>
          <a:p>
            <a:pPr lvl="0">
              <a:spcBef>
                <a:spcPts val="0"/>
              </a:spcBef>
              <a:buNone/>
            </a:pPr>
            <a:r>
              <a:rPr lang="en-US" dirty="0"/>
              <a:t>Credit: </a:t>
            </a:r>
            <a:r>
              <a:rPr lang="en-US" sz="1200" b="0" i="0" u="sng" strike="noStrike" kern="1200" cap="none" dirty="0">
                <a:solidFill>
                  <a:schemeClr val="dk1"/>
                </a:solidFill>
                <a:effectLst/>
                <a:latin typeface="+mn-lt"/>
                <a:ea typeface="Calibri"/>
                <a:cs typeface="Calibri"/>
                <a:sym typeface="Calibri"/>
                <a:hlinkClick r:id="rId3"/>
              </a:rPr>
              <a:t>Chad Baker/Jason Reed/Ryan McVay</a:t>
            </a:r>
            <a:endParaRPr lang="en-US" sz="1200" b="0" i="0" u="sng" strike="noStrike" kern="1200" cap="none" dirty="0">
              <a:solidFill>
                <a:schemeClr val="dk1"/>
              </a:solidFill>
              <a:effectLst/>
              <a:latin typeface="+mn-lt"/>
              <a:ea typeface="Calibri"/>
              <a:cs typeface="Calibri"/>
              <a:sym typeface="Calibri"/>
            </a:endParaRPr>
          </a:p>
          <a:p>
            <a:pPr lvl="0">
              <a:spcBef>
                <a:spcPts val="0"/>
              </a:spcBef>
              <a:buNone/>
            </a:pPr>
            <a:r>
              <a:rPr lang="en-US" dirty="0"/>
              <a:t>Item number:AA014176</a:t>
            </a:r>
          </a:p>
          <a:p>
            <a:pPr lvl="0">
              <a:spcBef>
                <a:spcPts val="0"/>
              </a:spcBef>
              <a:buNone/>
            </a:pPr>
            <a:r>
              <a:rPr lang="en-US" dirty="0"/>
              <a:t>Collection: Photodisc</a:t>
            </a:r>
          </a:p>
          <a:p>
            <a:pPr lvl="0">
              <a:spcBef>
                <a:spcPts val="0"/>
              </a:spcBef>
              <a:buNone/>
            </a:pPr>
            <a:endParaRPr lang="en-US" dirty="0"/>
          </a:p>
        </p:txBody>
      </p:sp>
      <p:sp>
        <p:nvSpPr>
          <p:cNvPr id="47" name="Shape 47"/>
          <p:cNvSpPr>
            <a:spLocks noGrp="1" noRot="1" noChangeAspect="1"/>
          </p:cNvSpPr>
          <p:nvPr>
            <p:ph type="sldImg" idx="2"/>
          </p:nvPr>
        </p:nvSpPr>
        <p:spPr>
          <a:xfrm>
            <a:off x="881063" y="1143000"/>
            <a:ext cx="4884737" cy="274796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29A6069E-CCCA-5E43-B8DF-47AC85F96B4F}"/>
              </a:ext>
            </a:extLst>
          </p:cNvPr>
          <p:cNvSpPr>
            <a:spLocks noGrp="1"/>
          </p:cNvSpPr>
          <p:nvPr>
            <p:ph type="dt" idx="1"/>
          </p:nvPr>
        </p:nvSpPr>
        <p:spPr/>
        <p:txBody>
          <a:bodyPr/>
          <a:lstStyle/>
          <a:p>
            <a:fld id="{FB87AF27-100B-BE43-83F7-D31F336DCFA5}" type="datetime1">
              <a:rPr lang="en-US" smtClean="0"/>
              <a:t>8/22/18</a:t>
            </a:fld>
            <a:endParaRPr lang="en-US" dirty="0"/>
          </a:p>
        </p:txBody>
      </p:sp>
      <p:sp>
        <p:nvSpPr>
          <p:cNvPr id="3" name="Footer Placeholder 2">
            <a:extLst>
              <a:ext uri="{FF2B5EF4-FFF2-40B4-BE49-F238E27FC236}">
                <a16:creationId xmlns:a16="http://schemas.microsoft.com/office/drawing/2014/main" id="{F5028999-9D32-FB45-97B5-8E99C431A67F}"/>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14669151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685800" y="4400550"/>
            <a:ext cx="5486400" cy="3600600"/>
          </a:xfrm>
          <a:prstGeom prst="rect">
            <a:avLst/>
          </a:prstGeom>
        </p:spPr>
        <p:txBody>
          <a:bodyPr wrap="square" lIns="91425" tIns="91425" rIns="91425" bIns="91425" anchor="t" anchorCtr="0">
            <a:noAutofit/>
          </a:bodyPr>
          <a:lstStyle/>
          <a:p>
            <a:pPr lvl="0" rtl="0">
              <a:spcBef>
                <a:spcPts val="0"/>
              </a:spcBef>
              <a:buNone/>
            </a:pPr>
            <a:endParaRPr dirty="0"/>
          </a:p>
        </p:txBody>
      </p:sp>
      <p:sp>
        <p:nvSpPr>
          <p:cNvPr id="97" name="Shape 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 name="Date Placeholder 1">
            <a:extLst>
              <a:ext uri="{FF2B5EF4-FFF2-40B4-BE49-F238E27FC236}">
                <a16:creationId xmlns:a16="http://schemas.microsoft.com/office/drawing/2014/main" id="{F53AF219-4928-0444-A4E3-BAB320F89D62}"/>
              </a:ext>
            </a:extLst>
          </p:cNvPr>
          <p:cNvSpPr>
            <a:spLocks noGrp="1"/>
          </p:cNvSpPr>
          <p:nvPr>
            <p:ph type="dt" idx="1"/>
          </p:nvPr>
        </p:nvSpPr>
        <p:spPr/>
        <p:txBody>
          <a:bodyPr/>
          <a:lstStyle/>
          <a:p>
            <a:fld id="{E8507A53-EEC4-1847-8565-82153B5178E2}" type="datetime1">
              <a:rPr lang="en-US" smtClean="0"/>
              <a:t>8/22/18</a:t>
            </a:fld>
            <a:endParaRPr lang="en-US" dirty="0"/>
          </a:p>
        </p:txBody>
      </p:sp>
      <p:sp>
        <p:nvSpPr>
          <p:cNvPr id="3" name="Footer Placeholder 2">
            <a:extLst>
              <a:ext uri="{FF2B5EF4-FFF2-40B4-BE49-F238E27FC236}">
                <a16:creationId xmlns:a16="http://schemas.microsoft.com/office/drawing/2014/main" id="{1B2F3D90-43F1-9B48-BB7F-46A69E561682}"/>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2487105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21</a:t>
            </a:fld>
            <a:endParaRPr lang="en-US" dirty="0"/>
          </a:p>
        </p:txBody>
      </p:sp>
      <p:sp>
        <p:nvSpPr>
          <p:cNvPr id="5" name="Date Placeholder 4">
            <a:extLst>
              <a:ext uri="{FF2B5EF4-FFF2-40B4-BE49-F238E27FC236}">
                <a16:creationId xmlns:a16="http://schemas.microsoft.com/office/drawing/2014/main" id="{780AF27B-827E-A743-87A8-419529E5FEEA}"/>
              </a:ext>
            </a:extLst>
          </p:cNvPr>
          <p:cNvSpPr>
            <a:spLocks noGrp="1"/>
          </p:cNvSpPr>
          <p:nvPr>
            <p:ph type="dt" idx="1"/>
          </p:nvPr>
        </p:nvSpPr>
        <p:spPr/>
        <p:txBody>
          <a:bodyPr/>
          <a:lstStyle/>
          <a:p>
            <a:fld id="{71347C3C-5C11-B641-A01E-A26256EE2939}" type="datetime1">
              <a:rPr lang="en-US" smtClean="0"/>
              <a:t>8/22/18</a:t>
            </a:fld>
            <a:endParaRPr lang="en-US" dirty="0"/>
          </a:p>
        </p:txBody>
      </p:sp>
      <p:sp>
        <p:nvSpPr>
          <p:cNvPr id="6" name="Footer Placeholder 5">
            <a:extLst>
              <a:ext uri="{FF2B5EF4-FFF2-40B4-BE49-F238E27FC236}">
                <a16:creationId xmlns:a16="http://schemas.microsoft.com/office/drawing/2014/main" id="{0D1EF18D-FF4A-5046-A184-1EA5F334BBE2}"/>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173952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23</a:t>
            </a:fld>
            <a:endParaRPr lang="en-US" dirty="0"/>
          </a:p>
        </p:txBody>
      </p:sp>
      <p:sp>
        <p:nvSpPr>
          <p:cNvPr id="5" name="Date Placeholder 4">
            <a:extLst>
              <a:ext uri="{FF2B5EF4-FFF2-40B4-BE49-F238E27FC236}">
                <a16:creationId xmlns:a16="http://schemas.microsoft.com/office/drawing/2014/main" id="{BDED328B-8F8D-3F44-8F71-0FBEFD2FDD2E}"/>
              </a:ext>
            </a:extLst>
          </p:cNvPr>
          <p:cNvSpPr>
            <a:spLocks noGrp="1"/>
          </p:cNvSpPr>
          <p:nvPr>
            <p:ph type="dt" idx="1"/>
          </p:nvPr>
        </p:nvSpPr>
        <p:spPr/>
        <p:txBody>
          <a:bodyPr/>
          <a:lstStyle/>
          <a:p>
            <a:fld id="{1FDA36B1-AEF4-B544-B645-EA092C359CA9}" type="datetime1">
              <a:rPr lang="en-US" smtClean="0"/>
              <a:t>8/22/18</a:t>
            </a:fld>
            <a:endParaRPr lang="en-US" dirty="0"/>
          </a:p>
        </p:txBody>
      </p:sp>
      <p:sp>
        <p:nvSpPr>
          <p:cNvPr id="6" name="Footer Placeholder 5">
            <a:extLst>
              <a:ext uri="{FF2B5EF4-FFF2-40B4-BE49-F238E27FC236}">
                <a16:creationId xmlns:a16="http://schemas.microsoft.com/office/drawing/2014/main" id="{FC9C1BF5-A00B-9947-9C74-715B34150304}"/>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19374788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24</a:t>
            </a:fld>
            <a:endParaRPr lang="en-US" dirty="0"/>
          </a:p>
        </p:txBody>
      </p:sp>
      <p:sp>
        <p:nvSpPr>
          <p:cNvPr id="5" name="Date Placeholder 4">
            <a:extLst>
              <a:ext uri="{FF2B5EF4-FFF2-40B4-BE49-F238E27FC236}">
                <a16:creationId xmlns:a16="http://schemas.microsoft.com/office/drawing/2014/main" id="{67028ABB-FD40-0646-ADE5-65662477C88C}"/>
              </a:ext>
            </a:extLst>
          </p:cNvPr>
          <p:cNvSpPr>
            <a:spLocks noGrp="1"/>
          </p:cNvSpPr>
          <p:nvPr>
            <p:ph type="dt" idx="1"/>
          </p:nvPr>
        </p:nvSpPr>
        <p:spPr/>
        <p:txBody>
          <a:bodyPr/>
          <a:lstStyle/>
          <a:p>
            <a:fld id="{70F20D6B-B12B-B14A-B2B9-C85F3AC65A2F}" type="datetime1">
              <a:rPr lang="en-US" smtClean="0"/>
              <a:t>8/22/18</a:t>
            </a:fld>
            <a:endParaRPr lang="en-US" dirty="0"/>
          </a:p>
        </p:txBody>
      </p:sp>
      <p:sp>
        <p:nvSpPr>
          <p:cNvPr id="6" name="Footer Placeholder 5">
            <a:extLst>
              <a:ext uri="{FF2B5EF4-FFF2-40B4-BE49-F238E27FC236}">
                <a16:creationId xmlns:a16="http://schemas.microsoft.com/office/drawing/2014/main" id="{D65E6F2A-5002-2344-B5E3-088872F43CD9}"/>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30668359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25</a:t>
            </a:fld>
            <a:endParaRPr lang="en-US" dirty="0"/>
          </a:p>
        </p:txBody>
      </p:sp>
      <p:sp>
        <p:nvSpPr>
          <p:cNvPr id="5" name="Date Placeholder 4">
            <a:extLst>
              <a:ext uri="{FF2B5EF4-FFF2-40B4-BE49-F238E27FC236}">
                <a16:creationId xmlns:a16="http://schemas.microsoft.com/office/drawing/2014/main" id="{28A7C156-D54C-4E42-8467-01FEC055F93E}"/>
              </a:ext>
            </a:extLst>
          </p:cNvPr>
          <p:cNvSpPr>
            <a:spLocks noGrp="1"/>
          </p:cNvSpPr>
          <p:nvPr>
            <p:ph type="dt" idx="1"/>
          </p:nvPr>
        </p:nvSpPr>
        <p:spPr/>
        <p:txBody>
          <a:bodyPr/>
          <a:lstStyle/>
          <a:p>
            <a:fld id="{8A0B15E8-0D37-CA43-A91D-F4B29FE57122}" type="datetime1">
              <a:rPr lang="en-US" smtClean="0"/>
              <a:t>8/22/18</a:t>
            </a:fld>
            <a:endParaRPr lang="en-US" dirty="0"/>
          </a:p>
        </p:txBody>
      </p:sp>
      <p:sp>
        <p:nvSpPr>
          <p:cNvPr id="6" name="Footer Placeholder 5">
            <a:extLst>
              <a:ext uri="{FF2B5EF4-FFF2-40B4-BE49-F238E27FC236}">
                <a16:creationId xmlns:a16="http://schemas.microsoft.com/office/drawing/2014/main" id="{FBF7A743-9640-6E44-BD30-7EE1B3A5F119}"/>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41071540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26</a:t>
            </a:fld>
            <a:endParaRPr lang="en-US" dirty="0"/>
          </a:p>
        </p:txBody>
      </p:sp>
      <p:sp>
        <p:nvSpPr>
          <p:cNvPr id="5" name="Date Placeholder 4">
            <a:extLst>
              <a:ext uri="{FF2B5EF4-FFF2-40B4-BE49-F238E27FC236}">
                <a16:creationId xmlns:a16="http://schemas.microsoft.com/office/drawing/2014/main" id="{918707DD-B859-2545-AD64-25A865AB1F93}"/>
              </a:ext>
            </a:extLst>
          </p:cNvPr>
          <p:cNvSpPr>
            <a:spLocks noGrp="1"/>
          </p:cNvSpPr>
          <p:nvPr>
            <p:ph type="dt" idx="1"/>
          </p:nvPr>
        </p:nvSpPr>
        <p:spPr/>
        <p:txBody>
          <a:bodyPr/>
          <a:lstStyle/>
          <a:p>
            <a:fld id="{9B0F1CDD-A790-7347-BD82-F69A274331F9}" type="datetime1">
              <a:rPr lang="en-US" smtClean="0"/>
              <a:t>8/22/18</a:t>
            </a:fld>
            <a:endParaRPr lang="en-US" dirty="0"/>
          </a:p>
        </p:txBody>
      </p:sp>
      <p:sp>
        <p:nvSpPr>
          <p:cNvPr id="6" name="Footer Placeholder 5">
            <a:extLst>
              <a:ext uri="{FF2B5EF4-FFF2-40B4-BE49-F238E27FC236}">
                <a16:creationId xmlns:a16="http://schemas.microsoft.com/office/drawing/2014/main" id="{99168B50-BFF7-EF48-BD76-EEA753BB1149}"/>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4953960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27</a:t>
            </a:fld>
            <a:endParaRPr lang="en-US" dirty="0"/>
          </a:p>
        </p:txBody>
      </p:sp>
      <p:sp>
        <p:nvSpPr>
          <p:cNvPr id="5" name="Date Placeholder 4">
            <a:extLst>
              <a:ext uri="{FF2B5EF4-FFF2-40B4-BE49-F238E27FC236}">
                <a16:creationId xmlns:a16="http://schemas.microsoft.com/office/drawing/2014/main" id="{37CA86A5-C3D5-9347-8667-CA87A1BD9ADD}"/>
              </a:ext>
            </a:extLst>
          </p:cNvPr>
          <p:cNvSpPr>
            <a:spLocks noGrp="1"/>
          </p:cNvSpPr>
          <p:nvPr>
            <p:ph type="dt" idx="1"/>
          </p:nvPr>
        </p:nvSpPr>
        <p:spPr/>
        <p:txBody>
          <a:bodyPr/>
          <a:lstStyle/>
          <a:p>
            <a:fld id="{68002E7F-EFC0-0A40-96EA-F3290E4ADD24}" type="datetime1">
              <a:rPr lang="en-US" smtClean="0"/>
              <a:t>8/22/18</a:t>
            </a:fld>
            <a:endParaRPr lang="en-US" dirty="0"/>
          </a:p>
        </p:txBody>
      </p:sp>
      <p:sp>
        <p:nvSpPr>
          <p:cNvPr id="6" name="Footer Placeholder 5">
            <a:extLst>
              <a:ext uri="{FF2B5EF4-FFF2-40B4-BE49-F238E27FC236}">
                <a16:creationId xmlns:a16="http://schemas.microsoft.com/office/drawing/2014/main" id="{4E53F514-1B25-D24C-AE7C-D6520A857B6C}"/>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35718614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28</a:t>
            </a:fld>
            <a:endParaRPr lang="en-US" dirty="0"/>
          </a:p>
        </p:txBody>
      </p:sp>
      <p:sp>
        <p:nvSpPr>
          <p:cNvPr id="5" name="Date Placeholder 4">
            <a:extLst>
              <a:ext uri="{FF2B5EF4-FFF2-40B4-BE49-F238E27FC236}">
                <a16:creationId xmlns:a16="http://schemas.microsoft.com/office/drawing/2014/main" id="{568EEC82-BCFF-094A-87AF-24A03A078587}"/>
              </a:ext>
            </a:extLst>
          </p:cNvPr>
          <p:cNvSpPr>
            <a:spLocks noGrp="1"/>
          </p:cNvSpPr>
          <p:nvPr>
            <p:ph type="dt" idx="1"/>
          </p:nvPr>
        </p:nvSpPr>
        <p:spPr/>
        <p:txBody>
          <a:bodyPr/>
          <a:lstStyle/>
          <a:p>
            <a:fld id="{FD318B7C-88F1-DB4F-81D3-F22F84DE4BC4}" type="datetime1">
              <a:rPr lang="en-US" smtClean="0"/>
              <a:t>8/22/18</a:t>
            </a:fld>
            <a:endParaRPr lang="en-US" dirty="0"/>
          </a:p>
        </p:txBody>
      </p:sp>
      <p:sp>
        <p:nvSpPr>
          <p:cNvPr id="6" name="Footer Placeholder 5">
            <a:extLst>
              <a:ext uri="{FF2B5EF4-FFF2-40B4-BE49-F238E27FC236}">
                <a16:creationId xmlns:a16="http://schemas.microsoft.com/office/drawing/2014/main" id="{365B45CC-2BE3-194D-A3EA-43A3ACAC9B98}"/>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13595261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30</a:t>
            </a:fld>
            <a:endParaRPr lang="en-US" dirty="0"/>
          </a:p>
        </p:txBody>
      </p:sp>
      <p:sp>
        <p:nvSpPr>
          <p:cNvPr id="5" name="Date Placeholder 4">
            <a:extLst>
              <a:ext uri="{FF2B5EF4-FFF2-40B4-BE49-F238E27FC236}">
                <a16:creationId xmlns:a16="http://schemas.microsoft.com/office/drawing/2014/main" id="{B67D03F4-14A7-9F4B-8081-9FA0C8F969C2}"/>
              </a:ext>
            </a:extLst>
          </p:cNvPr>
          <p:cNvSpPr>
            <a:spLocks noGrp="1"/>
          </p:cNvSpPr>
          <p:nvPr>
            <p:ph type="dt" idx="1"/>
          </p:nvPr>
        </p:nvSpPr>
        <p:spPr/>
        <p:txBody>
          <a:bodyPr/>
          <a:lstStyle/>
          <a:p>
            <a:fld id="{D2DE9E7A-9D50-F240-845B-D8E673D84D26}" type="datetime1">
              <a:rPr lang="en-US" smtClean="0"/>
              <a:t>8/22/18</a:t>
            </a:fld>
            <a:endParaRPr lang="en-US" dirty="0"/>
          </a:p>
        </p:txBody>
      </p:sp>
      <p:sp>
        <p:nvSpPr>
          <p:cNvPr id="6" name="Footer Placeholder 5">
            <a:extLst>
              <a:ext uri="{FF2B5EF4-FFF2-40B4-BE49-F238E27FC236}">
                <a16:creationId xmlns:a16="http://schemas.microsoft.com/office/drawing/2014/main" id="{90AFBB4A-17A9-2C46-8C20-49BB47CC7716}"/>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30133550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31</a:t>
            </a:fld>
            <a:endParaRPr lang="en-US" dirty="0"/>
          </a:p>
        </p:txBody>
      </p:sp>
      <p:sp>
        <p:nvSpPr>
          <p:cNvPr id="5" name="Date Placeholder 4">
            <a:extLst>
              <a:ext uri="{FF2B5EF4-FFF2-40B4-BE49-F238E27FC236}">
                <a16:creationId xmlns:a16="http://schemas.microsoft.com/office/drawing/2014/main" id="{F251F819-388D-5C46-B85A-6F5BB1B4DD5B}"/>
              </a:ext>
            </a:extLst>
          </p:cNvPr>
          <p:cNvSpPr>
            <a:spLocks noGrp="1"/>
          </p:cNvSpPr>
          <p:nvPr>
            <p:ph type="dt" idx="1"/>
          </p:nvPr>
        </p:nvSpPr>
        <p:spPr/>
        <p:txBody>
          <a:bodyPr/>
          <a:lstStyle/>
          <a:p>
            <a:fld id="{3390DC3E-9D46-5348-8E8F-C38B1F03C48D}" type="datetime1">
              <a:rPr lang="en-US" smtClean="0"/>
              <a:t>8/22/18</a:t>
            </a:fld>
            <a:endParaRPr lang="en-US" dirty="0"/>
          </a:p>
        </p:txBody>
      </p:sp>
      <p:sp>
        <p:nvSpPr>
          <p:cNvPr id="6" name="Footer Placeholder 5">
            <a:extLst>
              <a:ext uri="{FF2B5EF4-FFF2-40B4-BE49-F238E27FC236}">
                <a16:creationId xmlns:a16="http://schemas.microsoft.com/office/drawing/2014/main" id="{63F0FE31-446C-E74A-9952-47DFEA4D9627}"/>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34728643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341313"/>
            <a:ext cx="4267200" cy="2401887"/>
          </a:xfrm>
        </p:spPr>
      </p:sp>
      <p:sp>
        <p:nvSpPr>
          <p:cNvPr id="3" name="Notes Placeholder 2"/>
          <p:cNvSpPr>
            <a:spLocks noGrp="1"/>
          </p:cNvSpPr>
          <p:nvPr>
            <p:ph type="body" idx="1"/>
          </p:nvPr>
        </p:nvSpPr>
        <p:spPr>
          <a:xfrm>
            <a:off x="316109" y="2836333"/>
            <a:ext cx="6225782" cy="5604565"/>
          </a:xfrm>
        </p:spPr>
        <p:txBody>
          <a:bodyPr/>
          <a:lstStyle/>
          <a:p>
            <a:endParaRPr lang="en-US" dirty="0"/>
          </a:p>
        </p:txBody>
      </p:sp>
      <p:sp>
        <p:nvSpPr>
          <p:cNvPr id="4" name="Date Placeholder 3">
            <a:extLst>
              <a:ext uri="{FF2B5EF4-FFF2-40B4-BE49-F238E27FC236}">
                <a16:creationId xmlns:a16="http://schemas.microsoft.com/office/drawing/2014/main" id="{63A37D52-5087-BA4C-87A2-5A7C57F9325A}"/>
              </a:ext>
            </a:extLst>
          </p:cNvPr>
          <p:cNvSpPr>
            <a:spLocks noGrp="1"/>
          </p:cNvSpPr>
          <p:nvPr>
            <p:ph type="dt" idx="1"/>
          </p:nvPr>
        </p:nvSpPr>
        <p:spPr/>
        <p:txBody>
          <a:bodyPr/>
          <a:lstStyle/>
          <a:p>
            <a:fld id="{F5706766-7B7B-D040-86A4-DF24AEF7A195}" type="datetime1">
              <a:rPr lang="en-US" smtClean="0"/>
              <a:t>8/22/18</a:t>
            </a:fld>
            <a:endParaRPr lang="en-US" dirty="0"/>
          </a:p>
        </p:txBody>
      </p:sp>
      <p:sp>
        <p:nvSpPr>
          <p:cNvPr id="5" name="Footer Placeholder 4">
            <a:extLst>
              <a:ext uri="{FF2B5EF4-FFF2-40B4-BE49-F238E27FC236}">
                <a16:creationId xmlns:a16="http://schemas.microsoft.com/office/drawing/2014/main" id="{A0229F06-88E8-4541-BE5F-FDE8DEE13226}"/>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6579252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32</a:t>
            </a:fld>
            <a:endParaRPr lang="en-US" dirty="0"/>
          </a:p>
        </p:txBody>
      </p:sp>
      <p:sp>
        <p:nvSpPr>
          <p:cNvPr id="5" name="Date Placeholder 4">
            <a:extLst>
              <a:ext uri="{FF2B5EF4-FFF2-40B4-BE49-F238E27FC236}">
                <a16:creationId xmlns:a16="http://schemas.microsoft.com/office/drawing/2014/main" id="{D4365C6F-4259-5447-9BF0-527BD5BC4477}"/>
              </a:ext>
            </a:extLst>
          </p:cNvPr>
          <p:cNvSpPr>
            <a:spLocks noGrp="1"/>
          </p:cNvSpPr>
          <p:nvPr>
            <p:ph type="dt" idx="1"/>
          </p:nvPr>
        </p:nvSpPr>
        <p:spPr/>
        <p:txBody>
          <a:bodyPr/>
          <a:lstStyle/>
          <a:p>
            <a:fld id="{FB0DF873-F5D5-4947-A136-4ECC89C7809E}" type="datetime1">
              <a:rPr lang="en-US" smtClean="0"/>
              <a:t>8/22/18</a:t>
            </a:fld>
            <a:endParaRPr lang="en-US" dirty="0"/>
          </a:p>
        </p:txBody>
      </p:sp>
      <p:sp>
        <p:nvSpPr>
          <p:cNvPr id="6" name="Footer Placeholder 5">
            <a:extLst>
              <a:ext uri="{FF2B5EF4-FFF2-40B4-BE49-F238E27FC236}">
                <a16:creationId xmlns:a16="http://schemas.microsoft.com/office/drawing/2014/main" id="{8B4A377E-7DA3-1B4E-B3B2-010FA677012B}"/>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15065245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34</a:t>
            </a:fld>
            <a:endParaRPr lang="en-US" dirty="0"/>
          </a:p>
        </p:txBody>
      </p:sp>
      <p:sp>
        <p:nvSpPr>
          <p:cNvPr id="5" name="Date Placeholder 4">
            <a:extLst>
              <a:ext uri="{FF2B5EF4-FFF2-40B4-BE49-F238E27FC236}">
                <a16:creationId xmlns:a16="http://schemas.microsoft.com/office/drawing/2014/main" id="{0135462D-A8CD-814F-9C60-9B43655AC19A}"/>
              </a:ext>
            </a:extLst>
          </p:cNvPr>
          <p:cNvSpPr>
            <a:spLocks noGrp="1"/>
          </p:cNvSpPr>
          <p:nvPr>
            <p:ph type="dt" idx="1"/>
          </p:nvPr>
        </p:nvSpPr>
        <p:spPr/>
        <p:txBody>
          <a:bodyPr/>
          <a:lstStyle/>
          <a:p>
            <a:fld id="{10FD06DF-0047-5443-8D69-6B511A0B621F}" type="datetime1">
              <a:rPr lang="en-US" smtClean="0"/>
              <a:t>8/22/18</a:t>
            </a:fld>
            <a:endParaRPr lang="en-US" dirty="0"/>
          </a:p>
        </p:txBody>
      </p:sp>
      <p:sp>
        <p:nvSpPr>
          <p:cNvPr id="6" name="Footer Placeholder 5">
            <a:extLst>
              <a:ext uri="{FF2B5EF4-FFF2-40B4-BE49-F238E27FC236}">
                <a16:creationId xmlns:a16="http://schemas.microsoft.com/office/drawing/2014/main" id="{F10AEFB0-CEE5-9D49-9E5E-F4B817347F73}"/>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20361686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425DA3-A274-D349-A373-1D0D30C163E5}" type="slidenum">
              <a:rPr lang="en-US" smtClean="0"/>
              <a:t>35</a:t>
            </a:fld>
            <a:endParaRPr lang="en-US" dirty="0"/>
          </a:p>
        </p:txBody>
      </p:sp>
      <p:sp>
        <p:nvSpPr>
          <p:cNvPr id="5" name="Date Placeholder 4">
            <a:extLst>
              <a:ext uri="{FF2B5EF4-FFF2-40B4-BE49-F238E27FC236}">
                <a16:creationId xmlns:a16="http://schemas.microsoft.com/office/drawing/2014/main" id="{5BD69CA7-2603-0346-A57A-12E610038624}"/>
              </a:ext>
            </a:extLst>
          </p:cNvPr>
          <p:cNvSpPr>
            <a:spLocks noGrp="1"/>
          </p:cNvSpPr>
          <p:nvPr>
            <p:ph type="dt" idx="1"/>
          </p:nvPr>
        </p:nvSpPr>
        <p:spPr/>
        <p:txBody>
          <a:bodyPr/>
          <a:lstStyle/>
          <a:p>
            <a:fld id="{354F13EC-02EC-EC4B-82CC-FFDBAF6C9319}" type="datetime1">
              <a:rPr lang="en-US" smtClean="0"/>
              <a:t>8/22/18</a:t>
            </a:fld>
            <a:endParaRPr lang="en-US" dirty="0"/>
          </a:p>
        </p:txBody>
      </p:sp>
      <p:sp>
        <p:nvSpPr>
          <p:cNvPr id="6" name="Footer Placeholder 5">
            <a:extLst>
              <a:ext uri="{FF2B5EF4-FFF2-40B4-BE49-F238E27FC236}">
                <a16:creationId xmlns:a16="http://schemas.microsoft.com/office/drawing/2014/main" id="{898A5244-653D-F54E-8B2B-006FD1F88E3B}"/>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41741674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36</a:t>
            </a:fld>
            <a:endParaRPr lang="en-US" dirty="0"/>
          </a:p>
        </p:txBody>
      </p:sp>
      <p:sp>
        <p:nvSpPr>
          <p:cNvPr id="5" name="Date Placeholder 4">
            <a:extLst>
              <a:ext uri="{FF2B5EF4-FFF2-40B4-BE49-F238E27FC236}">
                <a16:creationId xmlns:a16="http://schemas.microsoft.com/office/drawing/2014/main" id="{43FA4F2B-E402-C54C-BC21-300E3C5B8D97}"/>
              </a:ext>
            </a:extLst>
          </p:cNvPr>
          <p:cNvSpPr>
            <a:spLocks noGrp="1"/>
          </p:cNvSpPr>
          <p:nvPr>
            <p:ph type="dt" idx="1"/>
          </p:nvPr>
        </p:nvSpPr>
        <p:spPr/>
        <p:txBody>
          <a:bodyPr/>
          <a:lstStyle/>
          <a:p>
            <a:fld id="{DACBF8BB-60A4-5C4F-BFAA-6F7DC104F116}" type="datetime1">
              <a:rPr lang="en-US" smtClean="0"/>
              <a:t>8/22/18</a:t>
            </a:fld>
            <a:endParaRPr lang="en-US" dirty="0"/>
          </a:p>
        </p:txBody>
      </p:sp>
      <p:sp>
        <p:nvSpPr>
          <p:cNvPr id="6" name="Footer Placeholder 5">
            <a:extLst>
              <a:ext uri="{FF2B5EF4-FFF2-40B4-BE49-F238E27FC236}">
                <a16:creationId xmlns:a16="http://schemas.microsoft.com/office/drawing/2014/main" id="{380EEBE6-21AA-F34E-99F8-F1410BAB60FD}"/>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6469824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spcBef>
                <a:spcPts val="0"/>
              </a:spcBef>
              <a:buNone/>
            </a:pPr>
            <a:r>
              <a:rPr lang="en-US" dirty="0"/>
              <a:t>K.CC.4c</a:t>
            </a:r>
          </a:p>
          <a:p>
            <a:pPr lvl="0">
              <a:spcBef>
                <a:spcPts val="0"/>
              </a:spcBef>
              <a:buNone/>
            </a:pPr>
            <a:r>
              <a:rPr lang="en-US" dirty="0"/>
              <a:t>1.G.3</a:t>
            </a:r>
          </a:p>
          <a:p>
            <a:pPr lvl="0">
              <a:spcBef>
                <a:spcPts val="0"/>
              </a:spcBef>
              <a:buNone/>
            </a:pPr>
            <a:r>
              <a:rPr lang="en-US" dirty="0"/>
              <a:t>2.G.3</a:t>
            </a:r>
          </a:p>
          <a:p>
            <a:pPr lvl="0">
              <a:spcBef>
                <a:spcPts val="0"/>
              </a:spcBef>
              <a:buNone/>
            </a:pPr>
            <a:r>
              <a:rPr lang="en-US" dirty="0"/>
              <a:t>3.NF.1,</a:t>
            </a:r>
            <a:r>
              <a:rPr lang="en-US" baseline="0" dirty="0"/>
              <a:t> 3.NF.2a-b, 3.NF.3d</a:t>
            </a:r>
          </a:p>
          <a:p>
            <a:pPr lvl="0">
              <a:spcBef>
                <a:spcPts val="0"/>
              </a:spcBef>
              <a:buNone/>
            </a:pPr>
            <a:r>
              <a:rPr lang="en-US" baseline="0" dirty="0"/>
              <a:t>4.NF.2, 4.NF.3b, 4.NF.4a-b</a:t>
            </a:r>
          </a:p>
          <a:p>
            <a:pPr lvl="0">
              <a:spcBef>
                <a:spcPts val="0"/>
              </a:spcBef>
              <a:buNone/>
            </a:pPr>
            <a:r>
              <a:rPr lang="en-US" baseline="0" dirty="0"/>
              <a:t>5.NF.7a-b</a:t>
            </a:r>
          </a:p>
          <a:p>
            <a:pPr lvl="0">
              <a:spcBef>
                <a:spcPts val="0"/>
              </a:spcBef>
              <a:buNone/>
            </a:pPr>
            <a:r>
              <a:rPr lang="en-US" baseline="0" dirty="0"/>
              <a:t>6.NS.1</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37</a:t>
            </a:fld>
            <a:endParaRPr lang="en-US" dirty="0"/>
          </a:p>
        </p:txBody>
      </p:sp>
      <p:sp>
        <p:nvSpPr>
          <p:cNvPr id="5" name="Date Placeholder 4">
            <a:extLst>
              <a:ext uri="{FF2B5EF4-FFF2-40B4-BE49-F238E27FC236}">
                <a16:creationId xmlns:a16="http://schemas.microsoft.com/office/drawing/2014/main" id="{08CE2086-6FB4-3340-A54F-D89CEFC618EF}"/>
              </a:ext>
            </a:extLst>
          </p:cNvPr>
          <p:cNvSpPr>
            <a:spLocks noGrp="1"/>
          </p:cNvSpPr>
          <p:nvPr>
            <p:ph type="dt" idx="1"/>
          </p:nvPr>
        </p:nvSpPr>
        <p:spPr/>
        <p:txBody>
          <a:bodyPr/>
          <a:lstStyle/>
          <a:p>
            <a:fld id="{EAC420F4-FF4E-5A4E-AF8A-A539EDAB81CE}" type="datetime1">
              <a:rPr lang="en-US" smtClean="0"/>
              <a:t>8/22/18</a:t>
            </a:fld>
            <a:endParaRPr lang="en-US" dirty="0"/>
          </a:p>
        </p:txBody>
      </p:sp>
      <p:sp>
        <p:nvSpPr>
          <p:cNvPr id="6" name="Footer Placeholder 5">
            <a:extLst>
              <a:ext uri="{FF2B5EF4-FFF2-40B4-BE49-F238E27FC236}">
                <a16:creationId xmlns:a16="http://schemas.microsoft.com/office/drawing/2014/main" id="{2562F231-136B-C143-9408-A548C0777F60}"/>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155522737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38</a:t>
            </a:fld>
            <a:endParaRPr lang="en-US" dirty="0"/>
          </a:p>
        </p:txBody>
      </p:sp>
      <p:sp>
        <p:nvSpPr>
          <p:cNvPr id="5" name="Date Placeholder 4">
            <a:extLst>
              <a:ext uri="{FF2B5EF4-FFF2-40B4-BE49-F238E27FC236}">
                <a16:creationId xmlns:a16="http://schemas.microsoft.com/office/drawing/2014/main" id="{B48543D7-94A0-B346-9463-B9DBBC98D9C1}"/>
              </a:ext>
            </a:extLst>
          </p:cNvPr>
          <p:cNvSpPr>
            <a:spLocks noGrp="1"/>
          </p:cNvSpPr>
          <p:nvPr>
            <p:ph type="dt" idx="1"/>
          </p:nvPr>
        </p:nvSpPr>
        <p:spPr/>
        <p:txBody>
          <a:bodyPr/>
          <a:lstStyle/>
          <a:p>
            <a:fld id="{B6CD2B3F-F771-384E-83B2-E2D93686156E}" type="datetime1">
              <a:rPr lang="en-US" smtClean="0"/>
              <a:t>8/22/18</a:t>
            </a:fld>
            <a:endParaRPr lang="en-US" dirty="0"/>
          </a:p>
        </p:txBody>
      </p:sp>
      <p:sp>
        <p:nvSpPr>
          <p:cNvPr id="6" name="Footer Placeholder 5">
            <a:extLst>
              <a:ext uri="{FF2B5EF4-FFF2-40B4-BE49-F238E27FC236}">
                <a16:creationId xmlns:a16="http://schemas.microsoft.com/office/drawing/2014/main" id="{C995A9D5-EF77-4F43-AAA1-9B41E17C03BD}"/>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14042076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39</a:t>
            </a:fld>
            <a:endParaRPr lang="en-US" dirty="0"/>
          </a:p>
        </p:txBody>
      </p:sp>
      <p:sp>
        <p:nvSpPr>
          <p:cNvPr id="5" name="Date Placeholder 4">
            <a:extLst>
              <a:ext uri="{FF2B5EF4-FFF2-40B4-BE49-F238E27FC236}">
                <a16:creationId xmlns:a16="http://schemas.microsoft.com/office/drawing/2014/main" id="{339F9A4D-3980-BE46-967D-C8525AD7E9FE}"/>
              </a:ext>
            </a:extLst>
          </p:cNvPr>
          <p:cNvSpPr>
            <a:spLocks noGrp="1"/>
          </p:cNvSpPr>
          <p:nvPr>
            <p:ph type="dt" idx="1"/>
          </p:nvPr>
        </p:nvSpPr>
        <p:spPr/>
        <p:txBody>
          <a:bodyPr/>
          <a:lstStyle/>
          <a:p>
            <a:fld id="{14D0A899-8D55-9342-9E67-07D448568317}" type="datetime1">
              <a:rPr lang="en-US" smtClean="0"/>
              <a:t>8/22/18</a:t>
            </a:fld>
            <a:endParaRPr lang="en-US" dirty="0"/>
          </a:p>
        </p:txBody>
      </p:sp>
      <p:sp>
        <p:nvSpPr>
          <p:cNvPr id="6" name="Footer Placeholder 5">
            <a:extLst>
              <a:ext uri="{FF2B5EF4-FFF2-40B4-BE49-F238E27FC236}">
                <a16:creationId xmlns:a16="http://schemas.microsoft.com/office/drawing/2014/main" id="{F4BBB95D-5892-004B-A099-79BB39129E7C}"/>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8203303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Credit: </a:t>
            </a:r>
            <a:r>
              <a:rPr lang="en-US" sz="1200" u="sng" kern="1200" dirty="0">
                <a:solidFill>
                  <a:schemeClr val="tx1"/>
                </a:solidFill>
                <a:effectLst/>
                <a:latin typeface="+mn-lt"/>
                <a:ea typeface="+mn-ea"/>
                <a:cs typeface="+mn-cs"/>
                <a:hlinkClick r:id="rId3"/>
              </a:rPr>
              <a:t>Creatas Images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Item number: 80621060</a:t>
            </a:r>
          </a:p>
          <a:p>
            <a:r>
              <a:rPr lang="en-US" sz="1200" kern="1200" dirty="0">
                <a:solidFill>
                  <a:schemeClr val="tx1"/>
                </a:solidFill>
                <a:effectLst/>
                <a:latin typeface="+mn-lt"/>
                <a:ea typeface="+mn-ea"/>
                <a:cs typeface="+mn-cs"/>
              </a:rPr>
              <a:t>Collection: Creatas</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40</a:t>
            </a:fld>
            <a:endParaRPr lang="en-US" dirty="0"/>
          </a:p>
        </p:txBody>
      </p:sp>
      <p:sp>
        <p:nvSpPr>
          <p:cNvPr id="5" name="Date Placeholder 4">
            <a:extLst>
              <a:ext uri="{FF2B5EF4-FFF2-40B4-BE49-F238E27FC236}">
                <a16:creationId xmlns:a16="http://schemas.microsoft.com/office/drawing/2014/main" id="{27F46ACB-D206-2147-93B5-7FB3978D1F75}"/>
              </a:ext>
            </a:extLst>
          </p:cNvPr>
          <p:cNvSpPr>
            <a:spLocks noGrp="1"/>
          </p:cNvSpPr>
          <p:nvPr>
            <p:ph type="dt" idx="1"/>
          </p:nvPr>
        </p:nvSpPr>
        <p:spPr/>
        <p:txBody>
          <a:bodyPr/>
          <a:lstStyle/>
          <a:p>
            <a:fld id="{D858DBF7-9211-D846-B205-3CDB3312E501}" type="datetime1">
              <a:rPr lang="en-US" smtClean="0"/>
              <a:t>8/22/18</a:t>
            </a:fld>
            <a:endParaRPr lang="en-US" dirty="0"/>
          </a:p>
        </p:txBody>
      </p:sp>
      <p:sp>
        <p:nvSpPr>
          <p:cNvPr id="6" name="Footer Placeholder 5">
            <a:extLst>
              <a:ext uri="{FF2B5EF4-FFF2-40B4-BE49-F238E27FC236}">
                <a16:creationId xmlns:a16="http://schemas.microsoft.com/office/drawing/2014/main" id="{26ECADD7-FAA6-1541-9B46-50067FE1A04B}"/>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168611216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14713" y="342900"/>
            <a:ext cx="2882900" cy="1620838"/>
          </a:xfrm>
        </p:spPr>
      </p:sp>
      <p:sp>
        <p:nvSpPr>
          <p:cNvPr id="4" name="Notes Placeholder 3"/>
          <p:cNvSpPr>
            <a:spLocks noGrp="1"/>
          </p:cNvSpPr>
          <p:nvPr>
            <p:ph type="body" idx="10"/>
          </p:nvPr>
        </p:nvSpPr>
        <p:spPr/>
        <p:txBody>
          <a:bodyPr/>
          <a:lstStyle/>
          <a:p>
            <a:endParaRPr lang="en-US" dirty="0"/>
          </a:p>
        </p:txBody>
      </p:sp>
      <p:sp>
        <p:nvSpPr>
          <p:cNvPr id="3" name="Date Placeholder 2">
            <a:extLst>
              <a:ext uri="{FF2B5EF4-FFF2-40B4-BE49-F238E27FC236}">
                <a16:creationId xmlns:a16="http://schemas.microsoft.com/office/drawing/2014/main" id="{D3D620E5-A896-3841-B346-C26BAFB2D11C}"/>
              </a:ext>
            </a:extLst>
          </p:cNvPr>
          <p:cNvSpPr>
            <a:spLocks noGrp="1"/>
          </p:cNvSpPr>
          <p:nvPr>
            <p:ph type="dt" idx="1"/>
          </p:nvPr>
        </p:nvSpPr>
        <p:spPr/>
        <p:txBody>
          <a:bodyPr/>
          <a:lstStyle/>
          <a:p>
            <a:fld id="{20DFCBF8-D80F-9541-85A8-31274BC6D2F1}" type="datetime1">
              <a:rPr lang="en-US" smtClean="0"/>
              <a:t>8/22/18</a:t>
            </a:fld>
            <a:endParaRPr lang="en-US" dirty="0"/>
          </a:p>
        </p:txBody>
      </p:sp>
      <p:sp>
        <p:nvSpPr>
          <p:cNvPr id="5" name="Footer Placeholder 4">
            <a:extLst>
              <a:ext uri="{FF2B5EF4-FFF2-40B4-BE49-F238E27FC236}">
                <a16:creationId xmlns:a16="http://schemas.microsoft.com/office/drawing/2014/main" id="{0EE422EE-9F33-2A40-98C5-5E4FB68B905E}"/>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8145334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Date Placeholder 3">
            <a:extLst>
              <a:ext uri="{FF2B5EF4-FFF2-40B4-BE49-F238E27FC236}">
                <a16:creationId xmlns:a16="http://schemas.microsoft.com/office/drawing/2014/main" id="{80D553E2-7277-C44E-8A56-289CF923F666}"/>
              </a:ext>
            </a:extLst>
          </p:cNvPr>
          <p:cNvSpPr>
            <a:spLocks noGrp="1"/>
          </p:cNvSpPr>
          <p:nvPr>
            <p:ph type="dt" idx="1"/>
          </p:nvPr>
        </p:nvSpPr>
        <p:spPr/>
        <p:txBody>
          <a:bodyPr/>
          <a:lstStyle/>
          <a:p>
            <a:fld id="{6FB644A6-5D10-7F44-A96A-E34D28535DD3}" type="datetime1">
              <a:rPr lang="en-US" smtClean="0"/>
              <a:t>8/22/18</a:t>
            </a:fld>
            <a:endParaRPr lang="en-US" dirty="0"/>
          </a:p>
        </p:txBody>
      </p:sp>
      <p:sp>
        <p:nvSpPr>
          <p:cNvPr id="5" name="Footer Placeholder 4">
            <a:extLst>
              <a:ext uri="{FF2B5EF4-FFF2-40B4-BE49-F238E27FC236}">
                <a16:creationId xmlns:a16="http://schemas.microsoft.com/office/drawing/2014/main" id="{EA6F7CE5-4F72-8143-9A74-2D7A0EF85635}"/>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461965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dirty="0">
              <a:solidFill>
                <a:schemeClr val="dk1"/>
              </a:solidFill>
              <a:latin typeface="Calibri"/>
              <a:ea typeface="Calibri"/>
              <a:cs typeface="Calibri"/>
              <a:sym typeface="Calibri"/>
            </a:endParaRPr>
          </a:p>
        </p:txBody>
      </p:sp>
      <p:sp>
        <p:nvSpPr>
          <p:cNvPr id="5" name="Notes Placeholder 4"/>
          <p:cNvSpPr>
            <a:spLocks noGrp="1"/>
          </p:cNvSpPr>
          <p:nvPr>
            <p:ph type="body" sz="quarter" idx="11"/>
          </p:nvPr>
        </p:nvSpPr>
        <p:spPr/>
        <p:txBody>
          <a:bodyPr/>
          <a:lstStyle/>
          <a:p>
            <a:endParaRPr lang="en-US" dirty="0"/>
          </a:p>
        </p:txBody>
      </p:sp>
      <p:sp>
        <p:nvSpPr>
          <p:cNvPr id="3" name="Date Placeholder 2">
            <a:extLst>
              <a:ext uri="{FF2B5EF4-FFF2-40B4-BE49-F238E27FC236}">
                <a16:creationId xmlns:a16="http://schemas.microsoft.com/office/drawing/2014/main" id="{CBB3EB3D-98B4-734A-A54A-902EA5A919E4}"/>
              </a:ext>
            </a:extLst>
          </p:cNvPr>
          <p:cNvSpPr>
            <a:spLocks noGrp="1"/>
          </p:cNvSpPr>
          <p:nvPr>
            <p:ph type="dt" idx="1"/>
          </p:nvPr>
        </p:nvSpPr>
        <p:spPr/>
        <p:txBody>
          <a:bodyPr/>
          <a:lstStyle/>
          <a:p>
            <a:fld id="{A1337F73-9DE7-EA41-9E51-B9604335D9F2}" type="datetime1">
              <a:rPr lang="en-US" smtClean="0"/>
              <a:t>8/22/18</a:t>
            </a:fld>
            <a:endParaRPr lang="en-US" dirty="0"/>
          </a:p>
        </p:txBody>
      </p:sp>
      <p:sp>
        <p:nvSpPr>
          <p:cNvPr id="6" name="Footer Placeholder 5">
            <a:extLst>
              <a:ext uri="{FF2B5EF4-FFF2-40B4-BE49-F238E27FC236}">
                <a16:creationId xmlns:a16="http://schemas.microsoft.com/office/drawing/2014/main" id="{ADCB681D-2C79-9B4E-ACA8-AD1B44BA75B7}"/>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16238731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a:t>
            </a:fld>
            <a:endParaRPr lang="en-US" dirty="0"/>
          </a:p>
        </p:txBody>
      </p:sp>
      <p:sp>
        <p:nvSpPr>
          <p:cNvPr id="5" name="Date Placeholder 4">
            <a:extLst>
              <a:ext uri="{FF2B5EF4-FFF2-40B4-BE49-F238E27FC236}">
                <a16:creationId xmlns:a16="http://schemas.microsoft.com/office/drawing/2014/main" id="{6AAD2E15-38D5-3840-A529-0FA51A75941E}"/>
              </a:ext>
            </a:extLst>
          </p:cNvPr>
          <p:cNvSpPr>
            <a:spLocks noGrp="1"/>
          </p:cNvSpPr>
          <p:nvPr>
            <p:ph type="dt" idx="1"/>
          </p:nvPr>
        </p:nvSpPr>
        <p:spPr/>
        <p:txBody>
          <a:bodyPr/>
          <a:lstStyle/>
          <a:p>
            <a:fld id="{4B8E7648-A487-684F-8AA5-5F9628BF078E}" type="datetime1">
              <a:rPr lang="en-US" smtClean="0"/>
              <a:t>8/22/18</a:t>
            </a:fld>
            <a:endParaRPr lang="en-US" dirty="0"/>
          </a:p>
        </p:txBody>
      </p:sp>
      <p:sp>
        <p:nvSpPr>
          <p:cNvPr id="6" name="Footer Placeholder 5">
            <a:extLst>
              <a:ext uri="{FF2B5EF4-FFF2-40B4-BE49-F238E27FC236}">
                <a16:creationId xmlns:a16="http://schemas.microsoft.com/office/drawing/2014/main" id="{9C1563B4-BA14-9247-8899-DA19E35A03EE}"/>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4422106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21138" y="1058863"/>
            <a:ext cx="2278062" cy="1281112"/>
          </a:xfrm>
        </p:spPr>
      </p:sp>
      <p:sp>
        <p:nvSpPr>
          <p:cNvPr id="3" name="Notes Placeholder 2"/>
          <p:cNvSpPr>
            <a:spLocks noGrp="1"/>
          </p:cNvSpPr>
          <p:nvPr>
            <p:ph type="body" idx="1"/>
          </p:nvPr>
        </p:nvSpPr>
        <p:spPr>
          <a:xfrm>
            <a:off x="574145" y="1069445"/>
            <a:ext cx="5486399" cy="7752822"/>
          </a:xfrm>
        </p:spPr>
        <p:txBody>
          <a:bodyPr/>
          <a:lstStyle/>
          <a:p>
            <a:pPr marL="171450" marR="0" lvl="0" indent="-171450" algn="l" defTabSz="914400" rtl="0" eaLnBrk="1" fontAlgn="auto" latinLnBrk="0" hangingPunct="1">
              <a:lnSpc>
                <a:spcPct val="100000"/>
              </a:lnSpc>
              <a:spcBef>
                <a:spcPts val="0"/>
              </a:spcBef>
              <a:spcAft>
                <a:spcPts val="0"/>
              </a:spcAft>
              <a:buClrTx/>
              <a:buSzTx/>
              <a:buFont typeface="Arial"/>
              <a:buNone/>
              <a:tabLst>
                <a:tab pos="228600" algn="l"/>
                <a:tab pos="487680" algn="l"/>
              </a:tabLst>
              <a:defRPr/>
            </a:pPr>
            <a:endParaRPr lang="en-US" sz="1000" dirty="0">
              <a:ea typeface="Times New Roman"/>
            </a:endParaRPr>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dirty="0">
              <a:solidFill>
                <a:schemeClr val="dk1"/>
              </a:solidFill>
              <a:latin typeface="Calibri"/>
              <a:ea typeface="Calibri"/>
              <a:cs typeface="Calibri"/>
              <a:sym typeface="Calibri"/>
            </a:endParaRPr>
          </a:p>
        </p:txBody>
      </p:sp>
      <p:sp>
        <p:nvSpPr>
          <p:cNvPr id="5" name="Date Placeholder 4">
            <a:extLst>
              <a:ext uri="{FF2B5EF4-FFF2-40B4-BE49-F238E27FC236}">
                <a16:creationId xmlns:a16="http://schemas.microsoft.com/office/drawing/2014/main" id="{0895A6D0-1BCE-8444-A023-66B851C4BDFA}"/>
              </a:ext>
            </a:extLst>
          </p:cNvPr>
          <p:cNvSpPr>
            <a:spLocks noGrp="1"/>
          </p:cNvSpPr>
          <p:nvPr>
            <p:ph type="dt" idx="1"/>
          </p:nvPr>
        </p:nvSpPr>
        <p:spPr/>
        <p:txBody>
          <a:bodyPr/>
          <a:lstStyle/>
          <a:p>
            <a:fld id="{76F926FE-893C-A04D-B56B-DED0D506F49B}" type="datetime1">
              <a:rPr lang="en-US" smtClean="0"/>
              <a:t>8/22/18</a:t>
            </a:fld>
            <a:endParaRPr lang="en-US" dirty="0"/>
          </a:p>
        </p:txBody>
      </p:sp>
      <p:sp>
        <p:nvSpPr>
          <p:cNvPr id="6" name="Footer Placeholder 5">
            <a:extLst>
              <a:ext uri="{FF2B5EF4-FFF2-40B4-BE49-F238E27FC236}">
                <a16:creationId xmlns:a16="http://schemas.microsoft.com/office/drawing/2014/main" id="{8BB4A6E6-6475-9845-911F-46310086DD44}"/>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83953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58975" y="511175"/>
            <a:ext cx="2884488" cy="1622425"/>
          </a:xfrm>
        </p:spPr>
      </p:sp>
      <p:sp>
        <p:nvSpPr>
          <p:cNvPr id="3" name="Notes Placeholder 2"/>
          <p:cNvSpPr>
            <a:spLocks noGrp="1"/>
          </p:cNvSpPr>
          <p:nvPr>
            <p:ph type="body" idx="1"/>
          </p:nvPr>
        </p:nvSpPr>
        <p:spPr>
          <a:xfrm>
            <a:off x="658368" y="2133599"/>
            <a:ext cx="5486400" cy="6714067"/>
          </a:xfrm>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7</a:t>
            </a:fld>
            <a:endParaRPr lang="en-US" dirty="0"/>
          </a:p>
        </p:txBody>
      </p:sp>
      <p:sp>
        <p:nvSpPr>
          <p:cNvPr id="5" name="Date Placeholder 4">
            <a:extLst>
              <a:ext uri="{FF2B5EF4-FFF2-40B4-BE49-F238E27FC236}">
                <a16:creationId xmlns:a16="http://schemas.microsoft.com/office/drawing/2014/main" id="{510C26C2-DC41-8C4E-91F2-7FF1C0153348}"/>
              </a:ext>
            </a:extLst>
          </p:cNvPr>
          <p:cNvSpPr>
            <a:spLocks noGrp="1"/>
          </p:cNvSpPr>
          <p:nvPr>
            <p:ph type="dt" idx="1"/>
          </p:nvPr>
        </p:nvSpPr>
        <p:spPr/>
        <p:txBody>
          <a:bodyPr/>
          <a:lstStyle/>
          <a:p>
            <a:fld id="{C1F27D82-EA59-8C45-8301-5088E981F1D5}" type="datetime1">
              <a:rPr lang="en-US" smtClean="0"/>
              <a:t>8/22/18</a:t>
            </a:fld>
            <a:endParaRPr lang="en-US" dirty="0"/>
          </a:p>
        </p:txBody>
      </p:sp>
      <p:sp>
        <p:nvSpPr>
          <p:cNvPr id="6" name="Footer Placeholder 5">
            <a:extLst>
              <a:ext uri="{FF2B5EF4-FFF2-40B4-BE49-F238E27FC236}">
                <a16:creationId xmlns:a16="http://schemas.microsoft.com/office/drawing/2014/main" id="{8A75396B-DD13-5145-ABE9-6E1DCC7CD26E}"/>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1612209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a:t>
            </a:fld>
            <a:endParaRPr lang="en-US" dirty="0"/>
          </a:p>
        </p:txBody>
      </p:sp>
      <p:sp>
        <p:nvSpPr>
          <p:cNvPr id="5" name="Date Placeholder 4">
            <a:extLst>
              <a:ext uri="{FF2B5EF4-FFF2-40B4-BE49-F238E27FC236}">
                <a16:creationId xmlns:a16="http://schemas.microsoft.com/office/drawing/2014/main" id="{6983C12B-2AA3-EE4D-822A-5FA7B9A415C2}"/>
              </a:ext>
            </a:extLst>
          </p:cNvPr>
          <p:cNvSpPr>
            <a:spLocks noGrp="1"/>
          </p:cNvSpPr>
          <p:nvPr>
            <p:ph type="dt" idx="1"/>
          </p:nvPr>
        </p:nvSpPr>
        <p:spPr/>
        <p:txBody>
          <a:bodyPr/>
          <a:lstStyle/>
          <a:p>
            <a:fld id="{758C71B0-0E1F-1E41-B430-685C37AF5EB6}" type="datetime1">
              <a:rPr lang="en-US" smtClean="0"/>
              <a:t>8/22/18</a:t>
            </a:fld>
            <a:endParaRPr lang="en-US" dirty="0"/>
          </a:p>
        </p:txBody>
      </p:sp>
      <p:sp>
        <p:nvSpPr>
          <p:cNvPr id="6" name="Footer Placeholder 5">
            <a:extLst>
              <a:ext uri="{FF2B5EF4-FFF2-40B4-BE49-F238E27FC236}">
                <a16:creationId xmlns:a16="http://schemas.microsoft.com/office/drawing/2014/main" id="{B76E2E71-7AE8-8548-B145-14261B322D21}"/>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6024932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a:t>
            </a:fld>
            <a:endParaRPr lang="en-US" dirty="0"/>
          </a:p>
        </p:txBody>
      </p:sp>
      <p:sp>
        <p:nvSpPr>
          <p:cNvPr id="5" name="Date Placeholder 4">
            <a:extLst>
              <a:ext uri="{FF2B5EF4-FFF2-40B4-BE49-F238E27FC236}">
                <a16:creationId xmlns:a16="http://schemas.microsoft.com/office/drawing/2014/main" id="{486EBFBE-C71F-1F4C-9BEE-AD744E26E06A}"/>
              </a:ext>
            </a:extLst>
          </p:cNvPr>
          <p:cNvSpPr>
            <a:spLocks noGrp="1"/>
          </p:cNvSpPr>
          <p:nvPr>
            <p:ph type="dt" idx="1"/>
          </p:nvPr>
        </p:nvSpPr>
        <p:spPr/>
        <p:txBody>
          <a:bodyPr/>
          <a:lstStyle/>
          <a:p>
            <a:fld id="{0FE0DF35-DD1C-334A-B330-EB9E8600ACFB}" type="datetime1">
              <a:rPr lang="en-US" smtClean="0"/>
              <a:t>8/22/18</a:t>
            </a:fld>
            <a:endParaRPr lang="en-US" dirty="0"/>
          </a:p>
        </p:txBody>
      </p:sp>
      <p:sp>
        <p:nvSpPr>
          <p:cNvPr id="6" name="Footer Placeholder 5">
            <a:extLst>
              <a:ext uri="{FF2B5EF4-FFF2-40B4-BE49-F238E27FC236}">
                <a16:creationId xmlns:a16="http://schemas.microsoft.com/office/drawing/2014/main" id="{7A3E000D-885C-414A-B86A-41FA327F471C}"/>
              </a:ext>
            </a:extLst>
          </p:cNvPr>
          <p:cNvSpPr>
            <a:spLocks noGrp="1"/>
          </p:cNvSpPr>
          <p:nvPr>
            <p:ph type="ftr" sz="quarter" idx="4"/>
          </p:nvPr>
        </p:nvSpPr>
        <p:spPr/>
        <p:txBody>
          <a:bodyPr/>
          <a:lstStyle/>
          <a:p>
            <a:r>
              <a:rPr lang="en-US" dirty="0"/>
              <a:t>The Charles A. Dana Center at The University of Texas at Austin </a:t>
            </a:r>
          </a:p>
        </p:txBody>
      </p:sp>
    </p:spTree>
    <p:extLst>
      <p:ext uri="{BB962C8B-B14F-4D97-AF65-F5344CB8AC3E}">
        <p14:creationId xmlns:p14="http://schemas.microsoft.com/office/powerpoint/2010/main" val="35375051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97869" y="2847902"/>
            <a:ext cx="11459513" cy="3105637"/>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173545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Image with Side Text">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6538246"/>
          </a:xfrm>
          <a:prstGeom prst="rect">
            <a:avLst/>
          </a:prstGeom>
        </p:spPr>
        <p:txBody>
          <a:bodyPr/>
          <a:lstStyle>
            <a:lvl1pPr>
              <a:defRPr sz="4000">
                <a:solidFill>
                  <a:schemeClr val="bg1"/>
                </a:solidFill>
                <a:latin typeface="Calibri"/>
                <a:cs typeface="Calibri"/>
              </a:defRPr>
            </a:lvl1pPr>
          </a:lstStyle>
          <a:p>
            <a:r>
              <a:rPr lang="en-US" dirty="0"/>
              <a:t>Click to edit Master title style</a:t>
            </a:r>
          </a:p>
        </p:txBody>
      </p:sp>
      <p:sp>
        <p:nvSpPr>
          <p:cNvPr id="4" name="Picture Placeholder 3"/>
          <p:cNvSpPr>
            <a:spLocks noGrp="1"/>
          </p:cNvSpPr>
          <p:nvPr>
            <p:ph type="pic" sz="quarter" idx="10"/>
          </p:nvPr>
        </p:nvSpPr>
        <p:spPr>
          <a:xfrm>
            <a:off x="4048125" y="0"/>
            <a:ext cx="8143875" cy="6858000"/>
          </a:xfrm>
          <a:prstGeom prst="rect">
            <a:avLst/>
          </a:prstGeom>
        </p:spPr>
        <p:txBody>
          <a:bodyPr/>
          <a:lstStyle>
            <a:lvl1pPr>
              <a:defRPr>
                <a:solidFill>
                  <a:schemeClr val="tx1">
                    <a:lumMod val="75000"/>
                  </a:schemeClr>
                </a:solidFill>
                <a:latin typeface="Calibri"/>
                <a:cs typeface="Calibri"/>
              </a:defRPr>
            </a:lvl1pPr>
          </a:lstStyle>
          <a:p>
            <a:endParaRPr lang="en-US" dirty="0"/>
          </a:p>
        </p:txBody>
      </p:sp>
      <p:sp>
        <p:nvSpPr>
          <p:cNvPr id="5"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17827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Text Option 1">
    <p:spTree>
      <p:nvGrpSpPr>
        <p:cNvPr id="1" name="Shape 15"/>
        <p:cNvGrpSpPr/>
        <p:nvPr/>
      </p:nvGrpSpPr>
      <p:grpSpPr>
        <a:xfrm>
          <a:off x="0" y="0"/>
          <a:ext cx="0" cy="0"/>
          <a:chOff x="0" y="0"/>
          <a:chExt cx="0" cy="0"/>
        </a:xfrm>
      </p:grpSpPr>
      <p:sp>
        <p:nvSpPr>
          <p:cNvPr id="16" name="Shape 16"/>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dirty="0">
              <a:solidFill>
                <a:srgbClr val="A7A7A7"/>
              </a:solidFill>
              <a:latin typeface="Century"/>
              <a:ea typeface="Century"/>
              <a:cs typeface="Century"/>
              <a:sym typeface="Century"/>
            </a:endParaRPr>
          </a:p>
        </p:txBody>
      </p:sp>
      <p:sp>
        <p:nvSpPr>
          <p:cNvPr id="17" name="Shape 17"/>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8" name="Shape 18"/>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Tree>
    <p:extLst>
      <p:ext uri="{BB962C8B-B14F-4D97-AF65-F5344CB8AC3E}">
        <p14:creationId xmlns:p14="http://schemas.microsoft.com/office/powerpoint/2010/main" val="9167221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Section Text">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838200" y="767816"/>
            <a:ext cx="10515599"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10756922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w/layered bullets">
    <p:spTree>
      <p:nvGrpSpPr>
        <p:cNvPr id="1" name=""/>
        <p:cNvGrpSpPr/>
        <p:nvPr/>
      </p:nvGrpSpPr>
      <p:grpSpPr>
        <a:xfrm>
          <a:off x="0" y="0"/>
          <a:ext cx="0" cy="0"/>
          <a:chOff x="0" y="0"/>
          <a:chExt cx="0" cy="0"/>
        </a:xfrm>
      </p:grpSpPr>
      <p:sp>
        <p:nvSpPr>
          <p:cNvPr id="3" name="Content Placeholder 2"/>
          <p:cNvSpPr>
            <a:spLocks noGrp="1"/>
          </p:cNvSpPr>
          <p:nvPr>
            <p:ph idx="1"/>
          </p:nvPr>
        </p:nvSpPr>
        <p:spPr>
          <a:xfrm>
            <a:off x="406400" y="1524000"/>
            <a:ext cx="11480800" cy="4572000"/>
          </a:xfrm>
          <a:prstGeom prst="rect">
            <a:avLst/>
          </a:prstGeom>
        </p:spPr>
        <p:txBody>
          <a:bodyPr/>
          <a:lstStyle>
            <a:lvl1pPr marL="0" indent="0">
              <a:buFontTx/>
              <a:buNone/>
              <a:defRPr sz="2400">
                <a:solidFill>
                  <a:schemeClr val="tx1"/>
                </a:solidFill>
              </a:defRPr>
            </a:lvl1pPr>
            <a:lvl2pPr marL="742950" indent="-285750">
              <a:buFont typeface="Arial"/>
              <a:buChar char="•"/>
              <a:defRPr sz="2200" baseline="0">
                <a:solidFill>
                  <a:schemeClr val="tx1"/>
                </a:solidFill>
              </a:defRPr>
            </a:lvl2pPr>
            <a:lvl3pPr marL="1544638" indent="-342900">
              <a:buFont typeface="Arial"/>
              <a:buChar char="•"/>
              <a:defRPr sz="2000" i="1">
                <a:solidFill>
                  <a:schemeClr val="tx1"/>
                </a:solidFill>
              </a:defRPr>
            </a:lvl3pPr>
            <a:lvl4pPr marL="1600200" indent="-228600">
              <a:buFont typeface="Wingdings" charset="2"/>
              <a:buChar char="§"/>
              <a:defRPr/>
            </a:lvl4pPr>
            <a:lvl5pPr marL="2057400" indent="-228600">
              <a:buFont typeface="Wingdings" charset="2"/>
              <a:buChar char="§"/>
              <a:defRPr/>
            </a:lvl5pPr>
          </a:lstStyle>
          <a:p>
            <a:r>
              <a:rPr lang="en-US" dirty="0"/>
              <a:t>Click to edit</a:t>
            </a:r>
          </a:p>
          <a:p>
            <a:pPr lvl="1"/>
            <a:r>
              <a:rPr lang="en-US" dirty="0"/>
              <a:t>This is the second line</a:t>
            </a:r>
          </a:p>
          <a:p>
            <a:pPr lvl="2"/>
            <a:r>
              <a:rPr lang="en-US" dirty="0"/>
              <a:t>This is the third line</a:t>
            </a:r>
          </a:p>
        </p:txBody>
      </p:sp>
      <p:sp>
        <p:nvSpPr>
          <p:cNvPr id="6" name="Rectangle 6"/>
          <p:cNvSpPr>
            <a:spLocks noGrp="1" noChangeArrowheads="1"/>
          </p:cNvSpPr>
          <p:nvPr>
            <p:ph type="sldNum" sz="quarter" idx="4"/>
          </p:nvPr>
        </p:nvSpPr>
        <p:spPr bwMode="auto">
          <a:xfrm>
            <a:off x="11480800" y="6579100"/>
            <a:ext cx="6096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b="0">
                <a:solidFill>
                  <a:srgbClr val="D9D9D9"/>
                </a:solidFill>
              </a:defRPr>
            </a:lvl1pPr>
          </a:lstStyle>
          <a:p>
            <a:fld id="{6EF36E0C-29D7-3046-B978-7B10A2E0CECE}" type="slidenum">
              <a:rPr lang="en-US" smtClean="0"/>
              <a:pPr/>
              <a:t>‹#›</a:t>
            </a:fld>
            <a:endParaRPr lang="en-US" dirty="0"/>
          </a:p>
        </p:txBody>
      </p:sp>
    </p:spTree>
    <p:custDataLst>
      <p:tags r:id="rId1"/>
    </p:custDataLst>
    <p:extLst>
      <p:ext uri="{BB962C8B-B14F-4D97-AF65-F5344CB8AC3E}">
        <p14:creationId xmlns:p14="http://schemas.microsoft.com/office/powerpoint/2010/main" val="3468989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397868" y="2847901"/>
            <a:ext cx="11459512" cy="310563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11854719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mage with Side Text">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6538246"/>
          </a:xfrm>
          <a:prstGeom prst="rect">
            <a:avLst/>
          </a:prstGeom>
        </p:spPr>
        <p:txBody>
          <a:bodyPr/>
          <a:lstStyle>
            <a:lvl1pPr>
              <a:defRPr sz="4000">
                <a:solidFill>
                  <a:schemeClr val="bg1"/>
                </a:solidFill>
                <a:latin typeface="Calibri"/>
                <a:cs typeface="Calibri"/>
              </a:defRPr>
            </a:lvl1pPr>
          </a:lstStyle>
          <a:p>
            <a:r>
              <a:rPr lang="en-US" dirty="0"/>
              <a:t>Click to edit Master title style</a:t>
            </a:r>
          </a:p>
        </p:txBody>
      </p:sp>
      <p:sp>
        <p:nvSpPr>
          <p:cNvPr id="4" name="Picture Placeholder 3"/>
          <p:cNvSpPr>
            <a:spLocks noGrp="1"/>
          </p:cNvSpPr>
          <p:nvPr>
            <p:ph type="pic" sz="quarter" idx="10"/>
          </p:nvPr>
        </p:nvSpPr>
        <p:spPr>
          <a:xfrm>
            <a:off x="4048125" y="0"/>
            <a:ext cx="8143875" cy="6858000"/>
          </a:xfrm>
          <a:prstGeom prst="rect">
            <a:avLst/>
          </a:prstGeom>
        </p:spPr>
        <p:txBody>
          <a:bodyPr/>
          <a:lstStyle>
            <a:lvl1pPr>
              <a:defRPr>
                <a:solidFill>
                  <a:schemeClr val="tx1">
                    <a:lumMod val="75000"/>
                  </a:schemeClr>
                </a:solidFill>
                <a:latin typeface="Calibri"/>
                <a:cs typeface="Calibri"/>
              </a:defRPr>
            </a:lvl1pPr>
          </a:lstStyle>
          <a:p>
            <a:endParaRPr lang="en-US" dirty="0"/>
          </a:p>
        </p:txBody>
      </p:sp>
      <p:sp>
        <p:nvSpPr>
          <p:cNvPr id="5"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8723091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Text Option 1">
    <p:spTree>
      <p:nvGrpSpPr>
        <p:cNvPr id="1" name="Shape 15"/>
        <p:cNvGrpSpPr/>
        <p:nvPr/>
      </p:nvGrpSpPr>
      <p:grpSpPr>
        <a:xfrm>
          <a:off x="0" y="0"/>
          <a:ext cx="0" cy="0"/>
          <a:chOff x="0" y="0"/>
          <a:chExt cx="0" cy="0"/>
        </a:xfrm>
      </p:grpSpPr>
      <p:sp>
        <p:nvSpPr>
          <p:cNvPr id="16" name="Shape 16"/>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dirty="0">
              <a:solidFill>
                <a:srgbClr val="A7A7A7"/>
              </a:solidFill>
              <a:latin typeface="Century"/>
              <a:ea typeface="Century"/>
              <a:cs typeface="Century"/>
              <a:sym typeface="Century"/>
            </a:endParaRPr>
          </a:p>
        </p:txBody>
      </p:sp>
      <p:sp>
        <p:nvSpPr>
          <p:cNvPr id="17" name="Shape 17"/>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8" name="Shape 18"/>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Tree>
    <p:extLst>
      <p:ext uri="{BB962C8B-B14F-4D97-AF65-F5344CB8AC3E}">
        <p14:creationId xmlns:p14="http://schemas.microsoft.com/office/powerpoint/2010/main" val="13583974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Text Option 2">
    <p:spTree>
      <p:nvGrpSpPr>
        <p:cNvPr id="1" name="Shape 21"/>
        <p:cNvGrpSpPr/>
        <p:nvPr/>
      </p:nvGrpSpPr>
      <p:grpSpPr>
        <a:xfrm>
          <a:off x="0" y="0"/>
          <a:ext cx="0" cy="0"/>
          <a:chOff x="0" y="0"/>
          <a:chExt cx="0" cy="0"/>
        </a:xfrm>
      </p:grpSpPr>
      <p:sp>
        <p:nvSpPr>
          <p:cNvPr id="22" name="Shape 22"/>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dirty="0">
              <a:solidFill>
                <a:srgbClr val="A7A7A7"/>
              </a:solidFill>
              <a:latin typeface="Century"/>
              <a:ea typeface="Century"/>
              <a:cs typeface="Century"/>
              <a:sym typeface="Century"/>
            </a:endParaRPr>
          </a:p>
        </p:txBody>
      </p:sp>
      <p:sp>
        <p:nvSpPr>
          <p:cNvPr id="23" name="Shape 23"/>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580802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ext uri="{BB962C8B-B14F-4D97-AF65-F5344CB8AC3E}">
        <p14:creationId xmlns:p14="http://schemas.microsoft.com/office/powerpoint/2010/main" val="5653577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Image with Side Text">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6538246"/>
          </a:xfrm>
          <a:prstGeom prst="rect">
            <a:avLst/>
          </a:prstGeom>
        </p:spPr>
        <p:txBody>
          <a:bodyPr/>
          <a:lstStyle>
            <a:lvl1pPr>
              <a:defRPr sz="4000">
                <a:solidFill>
                  <a:schemeClr val="bg1"/>
                </a:solidFill>
                <a:latin typeface="Calibri"/>
                <a:cs typeface="Calibri"/>
              </a:defRPr>
            </a:lvl1pPr>
          </a:lstStyle>
          <a:p>
            <a:r>
              <a:rPr lang="en-US" dirty="0"/>
              <a:t>Click to edit Master title style</a:t>
            </a:r>
          </a:p>
        </p:txBody>
      </p:sp>
      <p:sp>
        <p:nvSpPr>
          <p:cNvPr id="4" name="Picture Placeholder 3"/>
          <p:cNvSpPr>
            <a:spLocks noGrp="1"/>
          </p:cNvSpPr>
          <p:nvPr>
            <p:ph type="pic" sz="quarter" idx="10"/>
          </p:nvPr>
        </p:nvSpPr>
        <p:spPr>
          <a:xfrm>
            <a:off x="4048125" y="0"/>
            <a:ext cx="8143875" cy="6858000"/>
          </a:xfrm>
          <a:prstGeom prst="rect">
            <a:avLst/>
          </a:prstGeom>
        </p:spPr>
        <p:txBody>
          <a:bodyPr/>
          <a:lstStyle>
            <a:lvl1pPr>
              <a:defRPr>
                <a:solidFill>
                  <a:schemeClr val="tx1">
                    <a:lumMod val="75000"/>
                  </a:schemeClr>
                </a:solidFill>
                <a:latin typeface="Calibri"/>
                <a:cs typeface="Calibri"/>
              </a:defRPr>
            </a:lvl1pPr>
          </a:lstStyle>
          <a:p>
            <a:endParaRPr lang="en-US" dirty="0"/>
          </a:p>
        </p:txBody>
      </p:sp>
      <p:sp>
        <p:nvSpPr>
          <p:cNvPr id="5"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13314316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ext Option 1">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solidFill>
                  <a:srgbClr val="797878">
                    <a:tint val="75000"/>
                  </a:srgbClr>
                </a:solidFill>
              </a:rPr>
              <a:pPr/>
              <a:t>‹#›</a:t>
            </a:fld>
            <a:endParaRPr lang="en-US" dirty="0">
              <a:solidFill>
                <a:srgbClr val="797878">
                  <a:tint val="75000"/>
                </a:srgbClr>
              </a:solidFill>
            </a:endParaRPr>
          </a:p>
        </p:txBody>
      </p:sp>
      <p:sp>
        <p:nvSpPr>
          <p:cNvPr id="4"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p>
            <a:r>
              <a:rPr lang="en-US" dirty="0"/>
              <a:t>Click to edit Master title style</a:t>
            </a:r>
          </a:p>
        </p:txBody>
      </p:sp>
      <p:sp>
        <p:nvSpPr>
          <p:cNvPr id="6"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entury" charset="0"/>
                <a:ea typeface="Century" charset="0"/>
                <a:cs typeface="Century" charset="0"/>
              </a:defRPr>
            </a:lvl1pPr>
            <a:lvl2pPr>
              <a:defRPr>
                <a:solidFill>
                  <a:schemeClr val="tx1">
                    <a:lumMod val="75000"/>
                  </a:schemeClr>
                </a:solidFill>
                <a:latin typeface="Century" charset="0"/>
                <a:ea typeface="Century" charset="0"/>
                <a:cs typeface="Century" charset="0"/>
              </a:defRPr>
            </a:lvl2pPr>
            <a:lvl3pPr>
              <a:defRPr>
                <a:solidFill>
                  <a:schemeClr val="tx1">
                    <a:lumMod val="75000"/>
                  </a:schemeClr>
                </a:solidFill>
                <a:latin typeface="Century" charset="0"/>
                <a:ea typeface="Century" charset="0"/>
                <a:cs typeface="Century" charset="0"/>
              </a:defRPr>
            </a:lvl3pPr>
            <a:lvl4pPr>
              <a:defRPr>
                <a:solidFill>
                  <a:schemeClr val="tx1">
                    <a:lumMod val="75000"/>
                  </a:schemeClr>
                </a:solidFill>
                <a:latin typeface="Century" charset="0"/>
                <a:ea typeface="Century" charset="0"/>
                <a:cs typeface="Century" charset="0"/>
              </a:defRPr>
            </a:lvl4pPr>
            <a:lvl5pPr>
              <a:defRPr>
                <a:solidFill>
                  <a:schemeClr val="tx1">
                    <a:lumMod val="75000"/>
                  </a:schemeClr>
                </a:solidFill>
                <a:latin typeface="Century" charset="0"/>
                <a:ea typeface="Century" charset="0"/>
                <a:cs typeface="Century"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81634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w/layered bullets">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406400" y="228600"/>
            <a:ext cx="11480800" cy="533400"/>
          </a:xfrm>
          <a:prstGeom prst="rect">
            <a:avLst/>
          </a:prstGeom>
        </p:spPr>
        <p:txBody>
          <a:bodyPr/>
          <a:lstStyle>
            <a:lvl1pPr algn="l">
              <a:defRPr sz="2400">
                <a:solidFill>
                  <a:srgbClr val="451650"/>
                </a:solidFill>
                <a:latin typeface="Myra 4F Caps Bold"/>
                <a:cs typeface="Myra 4F Caps Bold"/>
              </a:defRPr>
            </a:lvl1pPr>
          </a:lstStyle>
          <a:p>
            <a:r>
              <a:rPr lang="en-US" dirty="0"/>
              <a:t>Click to add title text</a:t>
            </a:r>
          </a:p>
        </p:txBody>
      </p:sp>
      <p:sp>
        <p:nvSpPr>
          <p:cNvPr id="9" name="Content Placeholder 2"/>
          <p:cNvSpPr>
            <a:spLocks noGrp="1"/>
          </p:cNvSpPr>
          <p:nvPr>
            <p:ph idx="1"/>
          </p:nvPr>
        </p:nvSpPr>
        <p:spPr>
          <a:xfrm>
            <a:off x="406400" y="1295400"/>
            <a:ext cx="11480800" cy="4572000"/>
          </a:xfrm>
          <a:prstGeom prst="rect">
            <a:avLst/>
          </a:prstGeom>
        </p:spPr>
        <p:txBody>
          <a:bodyPr/>
          <a:lstStyle>
            <a:lvl1pPr marL="0" indent="0">
              <a:buFontTx/>
              <a:buNone/>
              <a:defRPr sz="2400" b="0" i="0">
                <a:solidFill>
                  <a:schemeClr val="tx1"/>
                </a:solidFill>
                <a:latin typeface="Helvetica"/>
                <a:cs typeface="Helvetica"/>
              </a:defRPr>
            </a:lvl1pPr>
            <a:lvl2pPr marL="742950" indent="-285750">
              <a:buFont typeface="Arial"/>
              <a:buChar char="•"/>
              <a:defRPr sz="2200" b="0" i="0" baseline="0">
                <a:solidFill>
                  <a:schemeClr val="tx1"/>
                </a:solidFill>
                <a:latin typeface="Helvetica"/>
                <a:cs typeface="Helvetica"/>
              </a:defRPr>
            </a:lvl2pPr>
            <a:lvl3pPr marL="1544638" indent="-342900">
              <a:buFont typeface="Arial"/>
              <a:buChar char="•"/>
              <a:defRPr sz="2000" b="0" i="1">
                <a:solidFill>
                  <a:schemeClr val="tx1"/>
                </a:solidFill>
                <a:latin typeface="Helvetica"/>
                <a:cs typeface="Helvetica"/>
              </a:defRPr>
            </a:lvl3pPr>
            <a:lvl4pPr marL="1600200" indent="-228600">
              <a:buFont typeface="Wingdings" charset="2"/>
              <a:buChar char="§"/>
              <a:defRPr/>
            </a:lvl4pPr>
            <a:lvl5pPr marL="2057400" indent="-228600">
              <a:buFont typeface="Wingdings" charset="2"/>
              <a:buChar char="§"/>
              <a:defRPr/>
            </a:lvl5pPr>
          </a:lstStyle>
          <a:p>
            <a:r>
              <a:rPr lang="en-US" dirty="0"/>
              <a:t>Click to edit</a:t>
            </a:r>
          </a:p>
          <a:p>
            <a:pPr lvl="1"/>
            <a:r>
              <a:rPr lang="en-US" dirty="0"/>
              <a:t>This is the second line</a:t>
            </a:r>
          </a:p>
          <a:p>
            <a:pPr lvl="2"/>
            <a:r>
              <a:rPr lang="en-US" dirty="0"/>
              <a:t>This is the third line</a:t>
            </a:r>
          </a:p>
        </p:txBody>
      </p:sp>
      <p:cxnSp>
        <p:nvCxnSpPr>
          <p:cNvPr id="10" name="Straight Connector 9"/>
          <p:cNvCxnSpPr/>
          <p:nvPr userDrawn="1"/>
        </p:nvCxnSpPr>
        <p:spPr bwMode="auto">
          <a:xfrm>
            <a:off x="406400" y="762000"/>
            <a:ext cx="11480800" cy="0"/>
          </a:xfrm>
          <a:prstGeom prst="line">
            <a:avLst/>
          </a:prstGeom>
          <a:solidFill>
            <a:schemeClr val="accent1"/>
          </a:solidFill>
          <a:ln w="22225" cap="flat" cmpd="sng" algn="ctr">
            <a:solidFill>
              <a:schemeClr val="tx1">
                <a:lumMod val="85000"/>
                <a:lumOff val="15000"/>
              </a:schemeClr>
            </a:solidFill>
            <a:prstDash val="dash"/>
            <a:round/>
            <a:headEnd type="none" w="med" len="med"/>
            <a:tailEnd type="none" w="med" len="med"/>
          </a:ln>
          <a:effectLst/>
        </p:spPr>
      </p:cxnSp>
      <p:sp>
        <p:nvSpPr>
          <p:cNvPr id="11" name="Text Placeholder 14"/>
          <p:cNvSpPr>
            <a:spLocks noGrp="1"/>
          </p:cNvSpPr>
          <p:nvPr>
            <p:ph type="body" sz="quarter" idx="10" hasCustomPrompt="1"/>
          </p:nvPr>
        </p:nvSpPr>
        <p:spPr>
          <a:xfrm>
            <a:off x="406400" y="762000"/>
            <a:ext cx="11480800" cy="533400"/>
          </a:xfrm>
          <a:prstGeom prst="rect">
            <a:avLst/>
          </a:prstGeom>
        </p:spPr>
        <p:txBody>
          <a:bodyPr/>
          <a:lstStyle>
            <a:lvl1pPr marL="0" indent="0">
              <a:buFontTx/>
              <a:buNone/>
              <a:defRPr sz="1800" baseline="0">
                <a:solidFill>
                  <a:srgbClr val="912A83"/>
                </a:solidFill>
                <a:latin typeface="Ostrich Sans Black"/>
                <a:cs typeface="Ostrich Sans Black"/>
              </a:defRPr>
            </a:lvl1pPr>
          </a:lstStyle>
          <a:p>
            <a:pPr lvl="0"/>
            <a:r>
              <a:rPr lang="en-US" dirty="0" err="1"/>
              <a:t>DoDEA</a:t>
            </a:r>
            <a:r>
              <a:rPr lang="en-US" dirty="0"/>
              <a:t> College and Career Ready Initiative</a:t>
            </a:r>
          </a:p>
        </p:txBody>
      </p:sp>
      <p:sp>
        <p:nvSpPr>
          <p:cNvPr id="12" name="Rectangle 6"/>
          <p:cNvSpPr>
            <a:spLocks noGrp="1" noChangeArrowheads="1"/>
          </p:cNvSpPr>
          <p:nvPr>
            <p:ph type="sldNum" sz="quarter" idx="4"/>
          </p:nvPr>
        </p:nvSpPr>
        <p:spPr bwMode="auto">
          <a:xfrm>
            <a:off x="11480800" y="6579100"/>
            <a:ext cx="609600" cy="22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b="0">
                <a:solidFill>
                  <a:srgbClr val="D9D9D9"/>
                </a:solidFill>
              </a:defRPr>
            </a:lvl1pPr>
          </a:lstStyle>
          <a:p>
            <a:fld id="{6EF36E0C-29D7-3046-B978-7B10A2E0CECE}" type="slidenum">
              <a:rPr lang="en-US" smtClean="0"/>
              <a:pPr/>
              <a:t>‹#›</a:t>
            </a:fld>
            <a:endParaRPr lang="en-US" dirty="0"/>
          </a:p>
        </p:txBody>
      </p:sp>
    </p:spTree>
    <p:extLst>
      <p:ext uri="{BB962C8B-B14F-4D97-AF65-F5344CB8AC3E}">
        <p14:creationId xmlns:p14="http://schemas.microsoft.com/office/powerpoint/2010/main" val="1155152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entury" charset="0"/>
                <a:ea typeface="Century" charset="0"/>
                <a:cs typeface="Century" charset="0"/>
              </a:defRPr>
            </a:lvl1pPr>
            <a:lvl2pPr>
              <a:defRPr>
                <a:solidFill>
                  <a:schemeClr val="tx1">
                    <a:lumMod val="75000"/>
                  </a:schemeClr>
                </a:solidFill>
                <a:latin typeface="Century" charset="0"/>
                <a:ea typeface="Century" charset="0"/>
                <a:cs typeface="Century" charset="0"/>
              </a:defRPr>
            </a:lvl2pPr>
            <a:lvl3pPr>
              <a:defRPr>
                <a:solidFill>
                  <a:schemeClr val="tx1">
                    <a:lumMod val="75000"/>
                  </a:schemeClr>
                </a:solidFill>
                <a:latin typeface="Century" charset="0"/>
                <a:ea typeface="Century" charset="0"/>
                <a:cs typeface="Century" charset="0"/>
              </a:defRPr>
            </a:lvl3pPr>
            <a:lvl4pPr>
              <a:defRPr>
                <a:solidFill>
                  <a:schemeClr val="tx1">
                    <a:lumMod val="75000"/>
                  </a:schemeClr>
                </a:solidFill>
                <a:latin typeface="Century" charset="0"/>
                <a:ea typeface="Century" charset="0"/>
                <a:cs typeface="Century" charset="0"/>
              </a:defRPr>
            </a:lvl4pPr>
            <a:lvl5pPr>
              <a:defRPr>
                <a:solidFill>
                  <a:schemeClr val="tx1">
                    <a:lumMod val="75000"/>
                  </a:schemeClr>
                </a:solidFill>
                <a:latin typeface="Century" charset="0"/>
                <a:ea typeface="Century" charset="0"/>
                <a:cs typeface="Century"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tx1"/>
            </a:solidFill>
          </a:ln>
        </p:spPr>
        <p:txBody>
          <a:bodyPr/>
          <a:lstStyle/>
          <a:p>
            <a:endParaRPr lang="en-US" dirty="0"/>
          </a:p>
        </p:txBody>
      </p:sp>
    </p:spTree>
    <p:extLst>
      <p:ext uri="{BB962C8B-B14F-4D97-AF65-F5344CB8AC3E}">
        <p14:creationId xmlns:p14="http://schemas.microsoft.com/office/powerpoint/2010/main" val="2023829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a:latin typeface="Calibri"/>
                <a:cs typeface="Calibri"/>
              </a:defRPr>
            </a:lvl1pPr>
          </a:lstStyle>
          <a:p>
            <a:r>
              <a:rPr lang="en-US" dirty="0"/>
              <a:t>Click to edit Master title style</a:t>
            </a:r>
          </a:p>
        </p:txBody>
      </p:sp>
      <p:sp>
        <p:nvSpPr>
          <p:cNvPr id="6"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59714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ext uri="{BB962C8B-B14F-4D97-AF65-F5344CB8AC3E}">
        <p14:creationId xmlns:p14="http://schemas.microsoft.com/office/powerpoint/2010/main" val="873169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tx1"/>
            </a:solidFill>
          </a:ln>
        </p:spPr>
        <p:txBody>
          <a:bodyPr/>
          <a:lstStyle>
            <a:lvl1pPr>
              <a:defRPr>
                <a:latin typeface="Calibri"/>
                <a:cs typeface="Calibri"/>
              </a:defRPr>
            </a:lvl1pPr>
          </a:lstStyle>
          <a:p>
            <a:endParaRPr lang="en-US" dirty="0"/>
          </a:p>
        </p:txBody>
      </p:sp>
    </p:spTree>
    <p:extLst>
      <p:ext uri="{BB962C8B-B14F-4D97-AF65-F5344CB8AC3E}">
        <p14:creationId xmlns:p14="http://schemas.microsoft.com/office/powerpoint/2010/main" val="3822724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9"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6.xml"/><Relationship Id="rId1" Type="http://schemas.openxmlformats.org/officeDocument/2006/relationships/slideLayout" Target="../slideLayouts/slideLayout15.xml"/><Relationship Id="rId4"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0"/>
            <a:ext cx="12191999" cy="6859332"/>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49" r:id="rId1"/>
    <p:sldLayoutId id="2147483673" r:id="rId2"/>
    <p:sldLayoutId id="2147483674" r:id="rId3"/>
    <p:sldLayoutId id="2147483680" r:id="rId4"/>
    <p:sldLayoutId id="2147483681" r:id="rId5"/>
    <p:sldLayoutId id="2147483682" r:id="rId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41654816"/>
      </p:ext>
    </p:extLst>
  </p:cSld>
  <p:clrMap bg1="lt1" tx1="dk1" bg2="lt2" tx2="dk2" accent1="accent1" accent2="accent2" accent3="accent3" accent4="accent4" accent5="accent5" accent6="accent6" hlink="hlink" folHlink="folHlink"/>
  <p:sldLayoutIdLst>
    <p:sldLayoutId id="2147483651" r:id="rId1"/>
  </p:sldLayoutIdLst>
  <p:hf hdr="0" ftr="0" dt="0"/>
  <p:txStyles>
    <p:titleStyle>
      <a:lvl1pPr algn="l" defTabSz="914400" rtl="0" eaLnBrk="1" latinLnBrk="0" hangingPunct="1">
        <a:lnSpc>
          <a:spcPct val="90000"/>
        </a:lnSpc>
        <a:spcBef>
          <a:spcPct val="0"/>
        </a:spcBef>
        <a:buNone/>
        <a:defRPr sz="4000" kern="1200">
          <a:solidFill>
            <a:schemeClr val="bg1"/>
          </a:solidFill>
          <a:latin typeface="Century" charset="0"/>
          <a:ea typeface="Century" charset="0"/>
          <a:cs typeface="Century"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53" r:id="rId1"/>
    <p:sldLayoutId id="2147483668" r:id="rId2"/>
    <p:sldLayoutId id="2147483671" r:id="rId3"/>
    <p:sldLayoutId id="2147483675" r:id="rId4"/>
    <p:sldLayoutId id="2147483676" r:id="rId5"/>
    <p:sldLayoutId id="2147483678" r:id="rId6"/>
    <p:sldLayoutId id="2147483679" r:id="rId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1302304692"/>
      </p:ext>
    </p:extLst>
  </p:cSld>
  <p:clrMap bg1="lt1" tx1="dk1" bg2="lt2" tx2="dk2" accent1="accent1" accent2="accent2" accent3="accent3" accent4="accent4" accent5="accent5" accent6="accent6" hlink="hlink" folHlink="folHlink"/>
  <p:sldLayoutIdLst>
    <p:sldLayoutId id="2147483655" r:id="rId1"/>
    <p:sldLayoutId id="2147483677"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69" r:id="rId1"/>
    <p:sldLayoutId id="2147483670"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 Id="rId5" Type="http://schemas.openxmlformats.org/officeDocument/2006/relationships/image" Target="../media/image9.png"/><Relationship Id="rId4" Type="http://schemas.openxmlformats.org/officeDocument/2006/relationships/image" Target="../media/image80.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0.xml"/><Relationship Id="rId1" Type="http://schemas.openxmlformats.org/officeDocument/2006/relationships/slideLayout" Target="../slideLayouts/slideLayout1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5.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15.xml"/><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8" Type="http://schemas.openxmlformats.org/officeDocument/2006/relationships/hyperlink" Target="https://www.engageny.org/resource/pre-kindergarten-grade-5-mathematics-curriculum-map-and-guiding-documents" TargetMode="External"/><Relationship Id="rId3" Type="http://schemas.openxmlformats.org/officeDocument/2006/relationships/hyperlink" Target="https://www.louisianabelieves.com/resources/library/k-12-math-year-long-planning" TargetMode="External"/><Relationship Id="rId7" Type="http://schemas.openxmlformats.org/officeDocument/2006/relationships/hyperlink" Target="NULL" TargetMode="External"/><Relationship Id="rId2" Type="http://schemas.openxmlformats.org/officeDocument/2006/relationships/notesSlide" Target="../notesSlides/notesSlide38.xml"/><Relationship Id="rId1" Type="http://schemas.openxmlformats.org/officeDocument/2006/relationships/slideLayout" Target="../slideLayouts/slideLayout11.xml"/><Relationship Id="rId6" Type="http://schemas.openxmlformats.org/officeDocument/2006/relationships/hyperlink" Target="NULL" TargetMode="External"/><Relationship Id="rId11" Type="http://schemas.openxmlformats.org/officeDocument/2006/relationships/hyperlink" Target="http://commoncoretools.me/wp-content/uploads/2014/02/Elaborations.pdf" TargetMode="External"/><Relationship Id="rId5" Type="http://schemas.openxmlformats.org/officeDocument/2006/relationships/hyperlink" Target="NULL" TargetMode="External"/><Relationship Id="rId10" Type="http://schemas.openxmlformats.org/officeDocument/2006/relationships/hyperlink" Target="https://www.engageny.org/resource/grade-5-mathematics-module-4-topic-e-lesson-13" TargetMode="External"/><Relationship Id="rId4" Type="http://schemas.openxmlformats.org/officeDocument/2006/relationships/hyperlink" Target="NULL" TargetMode="External"/><Relationship Id="rId9" Type="http://schemas.openxmlformats.org/officeDocument/2006/relationships/hyperlink" Target="https://www.engageny.org/sites/default/files/resource/attachments/how_to_implement_a_story_of_units.pdf"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8.xml"/><Relationship Id="rId6" Type="http://schemas.openxmlformats.org/officeDocument/2006/relationships/image" Target="../media/image32.png"/><Relationship Id="rId5" Type="http://schemas.openxmlformats.org/officeDocument/2006/relationships/hyperlink" Target="http://www.utdanacenter.org/ldoe/surveys" TargetMode="External"/><Relationship Id="rId4" Type="http://schemas.openxmlformats.org/officeDocument/2006/relationships/hyperlink" Target="http://www.utdanacenter.org/dodea/mathsurveyq4"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b="1" dirty="0"/>
              <a:t>Module 6</a:t>
            </a:r>
            <a:r>
              <a:rPr lang="en-US" sz="4800" dirty="0"/>
              <a:t>: Number and Operations—</a:t>
            </a:r>
            <a:br>
              <a:rPr lang="en-US" sz="4800" dirty="0"/>
            </a:br>
            <a:r>
              <a:rPr lang="en-US" sz="4800" dirty="0"/>
              <a:t>Fractions: Operations With Fractions </a:t>
            </a:r>
            <a:br>
              <a:rPr lang="en-US" sz="4800" dirty="0"/>
            </a:br>
            <a:br>
              <a:rPr lang="en-US" sz="4800" dirty="0"/>
            </a:br>
            <a:r>
              <a:rPr lang="en-US" sz="4800" dirty="0"/>
              <a:t>Grades K–5</a:t>
            </a:r>
          </a:p>
        </p:txBody>
      </p:sp>
    </p:spTree>
    <p:extLst>
      <p:ext uri="{BB962C8B-B14F-4D97-AF65-F5344CB8AC3E}">
        <p14:creationId xmlns:p14="http://schemas.microsoft.com/office/powerpoint/2010/main" val="19518928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10</a:t>
            </a:fld>
            <a:endParaRPr lang="en-US" dirty="0"/>
          </a:p>
        </p:txBody>
      </p:sp>
      <p:sp>
        <p:nvSpPr>
          <p:cNvPr id="3" name="Text Placeholder 2"/>
          <p:cNvSpPr>
            <a:spLocks noGrp="1"/>
          </p:cNvSpPr>
          <p:nvPr>
            <p:ph type="body" sz="quarter" idx="10"/>
          </p:nvPr>
        </p:nvSpPr>
        <p:spPr>
          <a:xfrm>
            <a:off x="398463" y="1193800"/>
            <a:ext cx="11383962" cy="4822825"/>
          </a:xfrm>
        </p:spPr>
        <p:txBody>
          <a:bodyPr/>
          <a:lstStyle/>
          <a:p>
            <a:pPr marL="0" indent="0">
              <a:buNone/>
            </a:pPr>
            <a:r>
              <a:rPr lang="en-US" sz="4000" dirty="0">
                <a:solidFill>
                  <a:srgbClr val="1D1D1F"/>
                </a:solidFill>
              </a:rPr>
              <a:t>Jan has 1 pan of crispy rice treats. She sends ½ of the pan to school with her children. How many pans of crispy rice treats does Jan send to school?</a:t>
            </a:r>
          </a:p>
          <a:p>
            <a:pPr marL="0" indent="0">
              <a:buNone/>
            </a:pPr>
            <a:endParaRPr lang="en-US" dirty="0">
              <a:solidFill>
                <a:srgbClr val="1D1D1F"/>
              </a:solidFill>
            </a:endParaRPr>
          </a:p>
          <a:p>
            <a:r>
              <a:rPr lang="en-US" sz="3200" dirty="0">
                <a:solidFill>
                  <a:srgbClr val="1D1D1F"/>
                </a:solidFill>
              </a:rPr>
              <a:t>Solve the problem with numbers, pictures, and words.</a:t>
            </a:r>
          </a:p>
          <a:p>
            <a:r>
              <a:rPr lang="en-US" sz="3200" dirty="0">
                <a:solidFill>
                  <a:srgbClr val="1D1D1F"/>
                </a:solidFill>
              </a:rPr>
              <a:t>Write a multiplication sentence that explains your thinking.</a:t>
            </a:r>
          </a:p>
          <a:p>
            <a:r>
              <a:rPr lang="en-US" sz="3200" dirty="0">
                <a:solidFill>
                  <a:srgbClr val="1D1D1F"/>
                </a:solidFill>
              </a:rPr>
              <a:t>Be prepared to share.</a:t>
            </a:r>
          </a:p>
        </p:txBody>
      </p:sp>
      <p:sp>
        <p:nvSpPr>
          <p:cNvPr id="4" name="Title 3"/>
          <p:cNvSpPr>
            <a:spLocks noGrp="1"/>
          </p:cNvSpPr>
          <p:nvPr>
            <p:ph type="title"/>
          </p:nvPr>
        </p:nvSpPr>
        <p:spPr>
          <a:xfrm>
            <a:off x="0" y="1"/>
            <a:ext cx="12192000" cy="756954"/>
          </a:xfrm>
        </p:spPr>
        <p:txBody>
          <a:bodyPr>
            <a:noAutofit/>
          </a:bodyPr>
          <a:lstStyle/>
          <a:p>
            <a:r>
              <a:rPr lang="en-US" b="1" dirty="0"/>
              <a:t>Multiply unit fractions by unit fractions</a:t>
            </a:r>
          </a:p>
        </p:txBody>
      </p:sp>
      <p:sp>
        <p:nvSpPr>
          <p:cNvPr id="6"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25417028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a:t>
            </a:fld>
            <a:endParaRPr lang="en-US" dirty="0"/>
          </a:p>
        </p:txBody>
      </p:sp>
      <p:sp>
        <p:nvSpPr>
          <p:cNvPr id="3" name="Text Placeholder 2"/>
          <p:cNvSpPr>
            <a:spLocks noGrp="1"/>
          </p:cNvSpPr>
          <p:nvPr>
            <p:ph type="body" sz="quarter" idx="10"/>
          </p:nvPr>
        </p:nvSpPr>
        <p:spPr>
          <a:xfrm>
            <a:off x="398463" y="1193800"/>
            <a:ext cx="11383962" cy="4822825"/>
          </a:xfrm>
        </p:spPr>
        <p:txBody>
          <a:bodyPr/>
          <a:lstStyle/>
          <a:p>
            <a:pPr marL="0" indent="0">
              <a:buNone/>
            </a:pPr>
            <a:r>
              <a:rPr lang="en-US" sz="4000" dirty="0">
                <a:solidFill>
                  <a:srgbClr val="1D1D1F"/>
                </a:solidFill>
              </a:rPr>
              <a:t>Jan has ½ pan of crispy rice treats. She sends ½ of the pan to school with her children. How many pans of crispy rice treats does Jan send to school?</a:t>
            </a:r>
          </a:p>
          <a:p>
            <a:pPr marL="0" indent="0">
              <a:buNone/>
            </a:pPr>
            <a:endParaRPr lang="en-US" dirty="0"/>
          </a:p>
        </p:txBody>
      </p:sp>
      <p:sp>
        <p:nvSpPr>
          <p:cNvPr id="4" name="Title 3"/>
          <p:cNvSpPr>
            <a:spLocks noGrp="1"/>
          </p:cNvSpPr>
          <p:nvPr>
            <p:ph type="title"/>
          </p:nvPr>
        </p:nvSpPr>
        <p:spPr>
          <a:xfrm>
            <a:off x="0" y="1"/>
            <a:ext cx="12192000" cy="756954"/>
          </a:xfrm>
        </p:spPr>
        <p:txBody>
          <a:bodyPr>
            <a:noAutofit/>
          </a:bodyPr>
          <a:lstStyle/>
          <a:p>
            <a:r>
              <a:rPr lang="en-US" b="1" dirty="0"/>
              <a:t>Multiply unit fractions by unit fractions</a:t>
            </a:r>
          </a:p>
        </p:txBody>
      </p:sp>
      <p:sp>
        <p:nvSpPr>
          <p:cNvPr id="6"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25583042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12</a:t>
            </a:fld>
            <a:endParaRPr lang="en-US" dirty="0"/>
          </a:p>
        </p:txBody>
      </p:sp>
      <mc:AlternateContent xmlns:mc="http://schemas.openxmlformats.org/markup-compatibility/2006" xmlns:a14="http://schemas.microsoft.com/office/drawing/2010/main">
        <mc:Choice Requires="a14">
          <p:sp>
            <p:nvSpPr>
              <p:cNvPr id="3" name="Text Placeholder 2"/>
              <p:cNvSpPr>
                <a:spLocks noGrp="1"/>
              </p:cNvSpPr>
              <p:nvPr>
                <p:ph type="body" sz="quarter" idx="10"/>
              </p:nvPr>
            </p:nvSpPr>
            <p:spPr>
              <a:xfrm>
                <a:off x="398463" y="1193800"/>
                <a:ext cx="11383962" cy="4822825"/>
              </a:xfrm>
            </p:spPr>
            <p:txBody>
              <a:bodyPr/>
              <a:lstStyle/>
              <a:p>
                <a:pPr marL="0" indent="0">
                  <a:buNone/>
                </a:pPr>
                <a:r>
                  <a:rPr lang="en-US" sz="4000" dirty="0">
                    <a:solidFill>
                      <a:srgbClr val="1D1D1F"/>
                    </a:solidFill>
                  </a:rPr>
                  <a:t>Jan has </a:t>
                </a:r>
                <a14:m>
                  <m:oMath xmlns:m="http://schemas.openxmlformats.org/officeDocument/2006/math">
                    <m:f>
                      <m:fPr>
                        <m:ctrlPr>
                          <a:rPr lang="en-US" sz="4000" i="1" smtClean="0">
                            <a:solidFill>
                              <a:srgbClr val="1D1D1F"/>
                            </a:solidFill>
                            <a:latin typeface="Cambria Math" panose="02040503050406030204" pitchFamily="18" charset="0"/>
                          </a:rPr>
                        </m:ctrlPr>
                      </m:fPr>
                      <m:num>
                        <m:r>
                          <a:rPr lang="en-US" sz="4000" b="0" i="1" smtClean="0">
                            <a:solidFill>
                              <a:srgbClr val="1D1D1F"/>
                            </a:solidFill>
                            <a:latin typeface="Cambria Math" panose="02040503050406030204" pitchFamily="18" charset="0"/>
                          </a:rPr>
                          <m:t>1</m:t>
                        </m:r>
                      </m:num>
                      <m:den>
                        <m:r>
                          <a:rPr lang="en-US" sz="4000" b="0" i="1" smtClean="0">
                            <a:solidFill>
                              <a:srgbClr val="1D1D1F"/>
                            </a:solidFill>
                            <a:latin typeface="Cambria Math" panose="02040503050406030204" pitchFamily="18" charset="0"/>
                          </a:rPr>
                          <m:t>3</m:t>
                        </m:r>
                      </m:den>
                    </m:f>
                  </m:oMath>
                </a14:m>
                <a:r>
                  <a:rPr lang="en-US" sz="4000" dirty="0">
                    <a:solidFill>
                      <a:srgbClr val="1D1D1F"/>
                    </a:solidFill>
                  </a:rPr>
                  <a:t> pan of crispy rice treats. She sends </a:t>
                </a:r>
                <a14:m>
                  <m:oMath xmlns:m="http://schemas.openxmlformats.org/officeDocument/2006/math">
                    <m:f>
                      <m:fPr>
                        <m:ctrlPr>
                          <a:rPr lang="en-US" sz="4000" i="1" smtClean="0">
                            <a:solidFill>
                              <a:srgbClr val="1D1D1F"/>
                            </a:solidFill>
                            <a:latin typeface="Cambria Math" panose="02040503050406030204" pitchFamily="18" charset="0"/>
                          </a:rPr>
                        </m:ctrlPr>
                      </m:fPr>
                      <m:num>
                        <m:r>
                          <a:rPr lang="en-US" sz="4000" b="0" i="1" smtClean="0">
                            <a:solidFill>
                              <a:srgbClr val="1D1D1F"/>
                            </a:solidFill>
                            <a:latin typeface="Cambria Math" panose="02040503050406030204" pitchFamily="18" charset="0"/>
                          </a:rPr>
                          <m:t>1</m:t>
                        </m:r>
                      </m:num>
                      <m:den>
                        <m:r>
                          <a:rPr lang="en-US" sz="4000" b="0" i="1" smtClean="0">
                            <a:solidFill>
                              <a:srgbClr val="1D1D1F"/>
                            </a:solidFill>
                            <a:latin typeface="Cambria Math" panose="02040503050406030204" pitchFamily="18" charset="0"/>
                          </a:rPr>
                          <m:t>2</m:t>
                        </m:r>
                      </m:den>
                    </m:f>
                  </m:oMath>
                </a14:m>
                <a:r>
                  <a:rPr lang="en-US" sz="4000" dirty="0">
                    <a:solidFill>
                      <a:srgbClr val="1D1D1F"/>
                    </a:solidFill>
                  </a:rPr>
                  <a:t> of the pan to school with her children. How many pans of crispy rice treats does Jan send to school?</a:t>
                </a:r>
              </a:p>
              <a:p>
                <a:pPr marL="0" indent="0">
                  <a:buNone/>
                </a:pPr>
                <a:endParaRPr lang="en-US" dirty="0">
                  <a:solidFill>
                    <a:srgbClr val="1D1D1F"/>
                  </a:solidFill>
                </a:endParaRPr>
              </a:p>
              <a:p>
                <a:r>
                  <a:rPr lang="en-US" sz="3200" dirty="0">
                    <a:solidFill>
                      <a:srgbClr val="1D1D1F"/>
                    </a:solidFill>
                  </a:rPr>
                  <a:t>Will she send a greater amount or a smaller amount than she sent in the last problem?</a:t>
                </a:r>
              </a:p>
            </p:txBody>
          </p:sp>
        </mc:Choice>
        <mc:Fallback xmlns="">
          <p:sp>
            <p:nvSpPr>
              <p:cNvPr id="3" name="Text Placeholder 2"/>
              <p:cNvSpPr>
                <a:spLocks noGrp="1" noRot="1" noChangeAspect="1" noMove="1" noResize="1" noEditPoints="1" noAdjustHandles="1" noChangeArrowheads="1" noChangeShapeType="1" noTextEdit="1"/>
              </p:cNvSpPr>
              <p:nvPr>
                <p:ph type="body" sz="quarter" idx="10"/>
              </p:nvPr>
            </p:nvSpPr>
            <p:spPr>
              <a:xfrm>
                <a:off x="398463" y="1193800"/>
                <a:ext cx="11383962" cy="4822825"/>
              </a:xfrm>
              <a:blipFill>
                <a:blip r:embed="rId3"/>
                <a:stretch>
                  <a:fillRect l="-1782" t="-525" r="-1448"/>
                </a:stretch>
              </a:blipFill>
            </p:spPr>
            <p:txBody>
              <a:bodyPr/>
              <a:lstStyle/>
              <a:p>
                <a:r>
                  <a:rPr lang="en-US">
                    <a:noFill/>
                  </a:rPr>
                  <a:t> </a:t>
                </a:r>
              </a:p>
            </p:txBody>
          </p:sp>
        </mc:Fallback>
      </mc:AlternateContent>
      <p:sp>
        <p:nvSpPr>
          <p:cNvPr id="4" name="Title 3"/>
          <p:cNvSpPr>
            <a:spLocks noGrp="1"/>
          </p:cNvSpPr>
          <p:nvPr>
            <p:ph type="title"/>
          </p:nvPr>
        </p:nvSpPr>
        <p:spPr>
          <a:xfrm>
            <a:off x="0" y="1"/>
            <a:ext cx="12192000" cy="756954"/>
          </a:xfrm>
        </p:spPr>
        <p:txBody>
          <a:bodyPr>
            <a:noAutofit/>
          </a:bodyPr>
          <a:lstStyle/>
          <a:p>
            <a:r>
              <a:rPr lang="en-US" b="1" dirty="0"/>
              <a:t>Multiply unit fractions by unit fractions</a:t>
            </a:r>
          </a:p>
        </p:txBody>
      </p:sp>
      <p:sp>
        <p:nvSpPr>
          <p:cNvPr id="6"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9774632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a:t>
            </a:fld>
            <a:endParaRPr lang="en-US" dirty="0"/>
          </a:p>
        </p:txBody>
      </p:sp>
      <p:sp>
        <p:nvSpPr>
          <p:cNvPr id="3" name="Text Placeholder 2"/>
          <p:cNvSpPr>
            <a:spLocks noGrp="1"/>
          </p:cNvSpPr>
          <p:nvPr>
            <p:ph type="body" sz="quarter" idx="10"/>
          </p:nvPr>
        </p:nvSpPr>
        <p:spPr>
          <a:xfrm>
            <a:off x="472454" y="5150842"/>
            <a:ext cx="11383962" cy="4822825"/>
          </a:xfrm>
        </p:spPr>
        <p:txBody>
          <a:bodyPr/>
          <a:lstStyle/>
          <a:p>
            <a:pPr marL="0" indent="0" algn="ctr">
              <a:buNone/>
            </a:pPr>
            <a:endParaRPr lang="en-US" sz="4000" dirty="0">
              <a:solidFill>
                <a:srgbClr val="1D1D1F"/>
              </a:solidFill>
              <a:latin typeface="Cambria Math" panose="02040503050406030204" pitchFamily="18" charset="0"/>
              <a:ea typeface="Cambria Math" panose="02040503050406030204" pitchFamily="18" charset="0"/>
            </a:endParaRPr>
          </a:p>
          <a:p>
            <a:pPr marL="0" indent="0" algn="ctr">
              <a:buNone/>
            </a:pPr>
            <a:endParaRPr lang="en-US" sz="4000" dirty="0">
              <a:solidFill>
                <a:srgbClr val="1D1D1F"/>
              </a:solidFill>
              <a:latin typeface="Cambria Math" panose="02040503050406030204" pitchFamily="18" charset="0"/>
              <a:ea typeface="Cambria Math" panose="02040503050406030204" pitchFamily="18" charset="0"/>
            </a:endParaRPr>
          </a:p>
          <a:p>
            <a:pPr marL="0" indent="0" algn="ctr">
              <a:buNone/>
            </a:pPr>
            <a:endParaRPr lang="en-US" sz="4000" dirty="0">
              <a:solidFill>
                <a:srgbClr val="1D1D1F"/>
              </a:solidFill>
              <a:latin typeface="Cambria Math" panose="02040503050406030204" pitchFamily="18" charset="0"/>
              <a:ea typeface="Cambria Math" panose="02040503050406030204" pitchFamily="18" charset="0"/>
            </a:endParaRPr>
          </a:p>
        </p:txBody>
      </p:sp>
      <p:sp>
        <p:nvSpPr>
          <p:cNvPr id="4" name="Title 3"/>
          <p:cNvSpPr>
            <a:spLocks noGrp="1"/>
          </p:cNvSpPr>
          <p:nvPr>
            <p:ph type="title"/>
          </p:nvPr>
        </p:nvSpPr>
        <p:spPr>
          <a:xfrm>
            <a:off x="0" y="1"/>
            <a:ext cx="12192000" cy="756954"/>
          </a:xfrm>
        </p:spPr>
        <p:txBody>
          <a:bodyPr>
            <a:noAutofit/>
          </a:bodyPr>
          <a:lstStyle/>
          <a:p>
            <a:r>
              <a:rPr lang="en-US" b="1" dirty="0"/>
              <a:t>Multiply unit fractions by unit fractions</a:t>
            </a:r>
          </a:p>
        </p:txBody>
      </p:sp>
      <p:sp>
        <p:nvSpPr>
          <p:cNvPr id="6"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mc:AlternateContent xmlns:mc="http://schemas.openxmlformats.org/markup-compatibility/2006" xmlns:a14="http://schemas.microsoft.com/office/drawing/2010/main">
        <mc:Choice Requires="a14">
          <p:sp>
            <p:nvSpPr>
              <p:cNvPr id="7" name="Text Placeholder 2"/>
              <p:cNvSpPr txBox="1">
                <a:spLocks/>
              </p:cNvSpPr>
              <p:nvPr/>
            </p:nvSpPr>
            <p:spPr>
              <a:xfrm>
                <a:off x="323061" y="1184005"/>
                <a:ext cx="11383962"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endParaRPr lang="en-US" sz="4000" dirty="0">
                  <a:latin typeface="Cambria Math" panose="02040503050406030204" pitchFamily="18" charset="0"/>
                  <a:ea typeface="Cambria Math" panose="02040503050406030204" pitchFamily="18" charset="0"/>
                </a:endParaRPr>
              </a:p>
              <a:p>
                <a:pPr marL="0" indent="0" algn="ctr">
                  <a:buFont typeface="Arial"/>
                  <a:buNone/>
                </a:pPr>
                <a:endParaRPr lang="en-US" sz="4000" dirty="0">
                  <a:latin typeface="Cambria Math" panose="02040503050406030204" pitchFamily="18" charset="0"/>
                  <a:ea typeface="Cambria Math" panose="02040503050406030204" pitchFamily="18" charset="0"/>
                </a:endParaRPr>
              </a:p>
              <a:p>
                <a:pPr marL="0" indent="0" algn="ctr">
                  <a:buFont typeface="Arial"/>
                  <a:buNone/>
                </a:pPr>
                <a:endParaRPr lang="en-US" sz="4000" dirty="0">
                  <a:latin typeface="Cambria Math" panose="02040503050406030204" pitchFamily="18" charset="0"/>
                  <a:ea typeface="Cambria Math" panose="02040503050406030204" pitchFamily="18" charset="0"/>
                </a:endParaRPr>
              </a:p>
            </p:txBody>
          </p:sp>
        </mc:Choice>
        <mc:Fallback xmlns="">
          <p:sp>
            <p:nvSpPr>
              <p:cNvPr id="7" name="Text Placeholder 2"/>
              <p:cNvSpPr txBox="1">
                <a:spLocks noRot="1" noChangeAspect="1" noMove="1" noResize="1" noEditPoints="1" noAdjustHandles="1" noChangeArrowheads="1" noChangeShapeType="1" noTextEdit="1"/>
              </p:cNvSpPr>
              <p:nvPr/>
            </p:nvSpPr>
            <p:spPr>
              <a:xfrm>
                <a:off x="323061" y="1184005"/>
                <a:ext cx="11383962" cy="4822825"/>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p:cNvSpPr txBox="1"/>
              <p:nvPr/>
            </p:nvSpPr>
            <p:spPr>
              <a:xfrm>
                <a:off x="3076458" y="1707929"/>
                <a:ext cx="6039084" cy="3606372"/>
              </a:xfrm>
              <a:prstGeom prst="rect">
                <a:avLst/>
              </a:prstGeom>
              <a:noFill/>
            </p:spPr>
            <p:txBody>
              <a:bodyPr wrap="square" rtlCol="0">
                <a:spAutoFit/>
              </a:bodyPr>
              <a:lstStyle/>
              <a:p>
                <a:pPr algn="ctr"/>
                <a14:m>
                  <m:oMathPara xmlns:m="http://schemas.openxmlformats.org/officeDocument/2006/math">
                    <m:oMathParaPr>
                      <m:jc m:val="centerGroup"/>
                    </m:oMathParaPr>
                    <m:oMath xmlns:m="http://schemas.openxmlformats.org/officeDocument/2006/math">
                      <m:f>
                        <m:fPr>
                          <m:ctrlPr>
                            <a:rPr lang="en-US" sz="4800" i="1" smtClean="0">
                              <a:solidFill>
                                <a:srgbClr val="1D1D1F"/>
                              </a:solidFill>
                              <a:latin typeface="Cambria Math" panose="02040503050406030204" pitchFamily="18" charset="0"/>
                              <a:ea typeface="Cambria Math" panose="02040503050406030204" pitchFamily="18" charset="0"/>
                              <a:cs typeface="Calibri"/>
                            </a:rPr>
                          </m:ctrlPr>
                        </m:fPr>
                        <m:num>
                          <m:r>
                            <a:rPr lang="en-US" sz="4800" i="1">
                              <a:solidFill>
                                <a:srgbClr val="1D1D1F"/>
                              </a:solidFill>
                              <a:latin typeface="Cambria Math" panose="02040503050406030204" pitchFamily="18" charset="0"/>
                              <a:ea typeface="Cambria Math" panose="02040503050406030204" pitchFamily="18" charset="0"/>
                              <a:cs typeface="Calibri"/>
                            </a:rPr>
                            <m:t>1</m:t>
                          </m:r>
                        </m:num>
                        <m:den>
                          <m:r>
                            <a:rPr lang="en-US" sz="4800" b="0" i="1" smtClean="0">
                              <a:solidFill>
                                <a:srgbClr val="1D1D1F"/>
                              </a:solidFill>
                              <a:latin typeface="Cambria Math" panose="02040503050406030204" pitchFamily="18" charset="0"/>
                              <a:ea typeface="Cambria Math" panose="02040503050406030204" pitchFamily="18" charset="0"/>
                              <a:cs typeface="Calibri"/>
                            </a:rPr>
                            <m:t>4</m:t>
                          </m:r>
                        </m:den>
                      </m:f>
                      <m:r>
                        <a:rPr lang="en-US" sz="4800" i="1">
                          <a:solidFill>
                            <a:srgbClr val="1D1D1F"/>
                          </a:solidFill>
                          <a:latin typeface="Cambria Math" panose="02040503050406030204" pitchFamily="18" charset="0"/>
                          <a:ea typeface="Cambria Math" panose="02040503050406030204" pitchFamily="18" charset="0"/>
                          <a:cs typeface="Calibri"/>
                        </a:rPr>
                        <m:t>×</m:t>
                      </m:r>
                      <m:f>
                        <m:fPr>
                          <m:ctrlPr>
                            <a:rPr lang="en-US" sz="4800" i="1">
                              <a:solidFill>
                                <a:srgbClr val="1D1D1F"/>
                              </a:solidFill>
                              <a:latin typeface="Cambria Math" panose="02040503050406030204" pitchFamily="18" charset="0"/>
                              <a:ea typeface="Cambria Math" panose="02040503050406030204" pitchFamily="18" charset="0"/>
                              <a:cs typeface="Calibri"/>
                            </a:rPr>
                          </m:ctrlPr>
                        </m:fPr>
                        <m:num>
                          <m:r>
                            <a:rPr lang="en-US" sz="4800" i="1">
                              <a:solidFill>
                                <a:srgbClr val="1D1D1F"/>
                              </a:solidFill>
                              <a:latin typeface="Cambria Math" panose="02040503050406030204" pitchFamily="18" charset="0"/>
                              <a:ea typeface="Cambria Math" panose="02040503050406030204" pitchFamily="18" charset="0"/>
                              <a:cs typeface="Calibri"/>
                            </a:rPr>
                            <m:t>1</m:t>
                          </m:r>
                        </m:num>
                        <m:den>
                          <m:r>
                            <a:rPr lang="en-US" sz="4800" b="0" i="1" smtClean="0">
                              <a:solidFill>
                                <a:srgbClr val="1D1D1F"/>
                              </a:solidFill>
                              <a:latin typeface="Cambria Math" panose="02040503050406030204" pitchFamily="18" charset="0"/>
                              <a:ea typeface="Cambria Math" panose="02040503050406030204" pitchFamily="18" charset="0"/>
                              <a:cs typeface="Calibri"/>
                            </a:rPr>
                            <m:t>3</m:t>
                          </m:r>
                        </m:den>
                      </m:f>
                      <m:r>
                        <a:rPr lang="en-US" sz="4800" i="1">
                          <a:solidFill>
                            <a:srgbClr val="1D1D1F"/>
                          </a:solidFill>
                          <a:latin typeface="Cambria Math" panose="02040503050406030204" pitchFamily="18" charset="0"/>
                          <a:ea typeface="Cambria Math" panose="02040503050406030204" pitchFamily="18" charset="0"/>
                          <a:cs typeface="Calibri"/>
                        </a:rPr>
                        <m:t>=</m:t>
                      </m:r>
                    </m:oMath>
                  </m:oMathPara>
                </a14:m>
                <a:endParaRPr lang="en-US" sz="4800" dirty="0">
                  <a:solidFill>
                    <a:srgbClr val="1D1D1F"/>
                  </a:solidFill>
                  <a:latin typeface="Cambria Math" panose="02040503050406030204" pitchFamily="18" charset="0"/>
                  <a:ea typeface="Cambria Math" panose="02040503050406030204" pitchFamily="18" charset="0"/>
                  <a:cs typeface="Calibri"/>
                </a:endParaRPr>
              </a:p>
              <a:p>
                <a:endParaRPr lang="en-US" sz="4800" dirty="0">
                  <a:solidFill>
                    <a:srgbClr val="1D1D1F"/>
                  </a:solidFill>
                  <a:latin typeface="Cambria Math" panose="02040503050406030204" pitchFamily="18" charset="0"/>
                  <a:ea typeface="Cambria Math" panose="02040503050406030204" pitchFamily="18" charset="0"/>
                  <a:cs typeface="Calibri"/>
                </a:endParaRPr>
              </a:p>
              <a:p>
                <a:pPr algn="ctr"/>
                <a14:m>
                  <m:oMathPara xmlns:m="http://schemas.openxmlformats.org/officeDocument/2006/math">
                    <m:oMathParaPr>
                      <m:jc m:val="center"/>
                    </m:oMathParaPr>
                    <m:oMath xmlns:m="http://schemas.openxmlformats.org/officeDocument/2006/math">
                      <m:f>
                        <m:fPr>
                          <m:ctrlPr>
                            <a:rPr lang="en-US" sz="4800" i="1">
                              <a:solidFill>
                                <a:srgbClr val="1D1D1F"/>
                              </a:solidFill>
                              <a:latin typeface="Cambria Math" panose="02040503050406030204" pitchFamily="18" charset="0"/>
                              <a:ea typeface="Cambria Math" panose="02040503050406030204" pitchFamily="18" charset="0"/>
                              <a:cs typeface="Calibri"/>
                            </a:rPr>
                          </m:ctrlPr>
                        </m:fPr>
                        <m:num>
                          <m:r>
                            <a:rPr lang="en-US" sz="4800" i="1">
                              <a:solidFill>
                                <a:srgbClr val="1D1D1F"/>
                              </a:solidFill>
                              <a:latin typeface="Cambria Math" panose="02040503050406030204" pitchFamily="18" charset="0"/>
                              <a:ea typeface="Cambria Math" panose="02040503050406030204" pitchFamily="18" charset="0"/>
                              <a:cs typeface="Calibri"/>
                            </a:rPr>
                            <m:t>1</m:t>
                          </m:r>
                        </m:num>
                        <m:den>
                          <m:r>
                            <a:rPr lang="en-US" sz="4800" i="1">
                              <a:solidFill>
                                <a:srgbClr val="1D1D1F"/>
                              </a:solidFill>
                              <a:latin typeface="Cambria Math" panose="02040503050406030204" pitchFamily="18" charset="0"/>
                              <a:ea typeface="Cambria Math" panose="02040503050406030204" pitchFamily="18" charset="0"/>
                              <a:cs typeface="Calibri"/>
                            </a:rPr>
                            <m:t>3</m:t>
                          </m:r>
                        </m:den>
                      </m:f>
                      <m:r>
                        <a:rPr lang="en-US" sz="4800" i="1">
                          <a:solidFill>
                            <a:srgbClr val="1D1D1F"/>
                          </a:solidFill>
                          <a:latin typeface="Cambria Math" panose="02040503050406030204" pitchFamily="18" charset="0"/>
                          <a:ea typeface="Cambria Math" panose="02040503050406030204" pitchFamily="18" charset="0"/>
                          <a:cs typeface="Calibri"/>
                        </a:rPr>
                        <m:t>×</m:t>
                      </m:r>
                      <m:f>
                        <m:fPr>
                          <m:ctrlPr>
                            <a:rPr lang="en-US" sz="4800" i="1">
                              <a:solidFill>
                                <a:srgbClr val="1D1D1F"/>
                              </a:solidFill>
                              <a:latin typeface="Cambria Math" panose="02040503050406030204" pitchFamily="18" charset="0"/>
                              <a:ea typeface="Cambria Math" panose="02040503050406030204" pitchFamily="18" charset="0"/>
                              <a:cs typeface="Calibri"/>
                            </a:rPr>
                          </m:ctrlPr>
                        </m:fPr>
                        <m:num>
                          <m:r>
                            <a:rPr lang="en-US" sz="4800" i="1">
                              <a:solidFill>
                                <a:srgbClr val="1D1D1F"/>
                              </a:solidFill>
                              <a:latin typeface="Cambria Math" panose="02040503050406030204" pitchFamily="18" charset="0"/>
                              <a:ea typeface="Cambria Math" panose="02040503050406030204" pitchFamily="18" charset="0"/>
                              <a:cs typeface="Calibri"/>
                            </a:rPr>
                            <m:t>1</m:t>
                          </m:r>
                        </m:num>
                        <m:den>
                          <m:r>
                            <a:rPr lang="en-US" sz="4800" i="1">
                              <a:solidFill>
                                <a:srgbClr val="1D1D1F"/>
                              </a:solidFill>
                              <a:latin typeface="Cambria Math" panose="02040503050406030204" pitchFamily="18" charset="0"/>
                              <a:ea typeface="Cambria Math" panose="02040503050406030204" pitchFamily="18" charset="0"/>
                              <a:cs typeface="Calibri"/>
                            </a:rPr>
                            <m:t>4</m:t>
                          </m:r>
                        </m:den>
                      </m:f>
                      <m:r>
                        <a:rPr lang="en-US" sz="4800" i="1">
                          <a:solidFill>
                            <a:srgbClr val="1D1D1F"/>
                          </a:solidFill>
                          <a:latin typeface="Cambria Math" panose="02040503050406030204" pitchFamily="18" charset="0"/>
                          <a:ea typeface="Cambria Math" panose="02040503050406030204" pitchFamily="18" charset="0"/>
                          <a:cs typeface="Calibri"/>
                        </a:rPr>
                        <m:t>=</m:t>
                      </m:r>
                    </m:oMath>
                  </m:oMathPara>
                </a14:m>
                <a:endParaRPr lang="en-US" sz="4800" dirty="0">
                  <a:solidFill>
                    <a:srgbClr val="1D1D1F"/>
                  </a:solidFill>
                  <a:latin typeface="Cambria Math" panose="02040503050406030204" pitchFamily="18" charset="0"/>
                  <a:ea typeface="Cambria Math" panose="02040503050406030204" pitchFamily="18" charset="0"/>
                  <a:cs typeface="Calibri"/>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3076458" y="1707929"/>
                <a:ext cx="6039084" cy="3606372"/>
              </a:xfrm>
              <a:prstGeom prst="rect">
                <a:avLst/>
              </a:prstGeom>
              <a:blipFill>
                <a:blip r:embed="rId5"/>
                <a:stretch>
                  <a:fillRect b="-3509"/>
                </a:stretch>
              </a:blipFill>
            </p:spPr>
            <p:txBody>
              <a:bodyPr/>
              <a:lstStyle/>
              <a:p>
                <a:r>
                  <a:rPr lang="en-US">
                    <a:noFill/>
                  </a:rPr>
                  <a:t> </a:t>
                </a:r>
              </a:p>
            </p:txBody>
          </p:sp>
        </mc:Fallback>
      </mc:AlternateContent>
    </p:spTree>
    <p:extLst>
      <p:ext uri="{BB962C8B-B14F-4D97-AF65-F5344CB8AC3E}">
        <p14:creationId xmlns:p14="http://schemas.microsoft.com/office/powerpoint/2010/main" val="39364706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4294967295"/>
          </p:nvPr>
        </p:nvSpPr>
        <p:spPr>
          <a:xfrm>
            <a:off x="323061" y="1740570"/>
            <a:ext cx="6623686" cy="3440146"/>
          </a:xfrm>
          <a:prstGeom prst="rect">
            <a:avLst/>
          </a:prstGeom>
        </p:spPr>
        <p:txBody>
          <a:bodyPr/>
          <a:lstStyle/>
          <a:p>
            <a:pPr marL="0" indent="0">
              <a:spcBef>
                <a:spcPts val="600"/>
              </a:spcBef>
              <a:buNone/>
            </a:pPr>
            <a:r>
              <a:rPr lang="en-US" sz="3600" dirty="0">
                <a:solidFill>
                  <a:srgbClr val="1D1D1F"/>
                </a:solidFill>
                <a:latin typeface="Calibri"/>
                <a:cs typeface="Calibri"/>
              </a:rPr>
              <a:t>Use the handout to:</a:t>
            </a:r>
          </a:p>
          <a:p>
            <a:pPr marL="571500" indent="-571500">
              <a:spcBef>
                <a:spcPts val="600"/>
              </a:spcBef>
              <a:buFont typeface="Arial"/>
              <a:buChar char="•"/>
            </a:pPr>
            <a:r>
              <a:rPr lang="en-US" sz="3600" dirty="0">
                <a:solidFill>
                  <a:srgbClr val="1D1D1F"/>
                </a:solidFill>
                <a:latin typeface="Calibri"/>
                <a:cs typeface="Calibri"/>
              </a:rPr>
              <a:t>Check off student behaviors/actions that you observed.</a:t>
            </a:r>
          </a:p>
          <a:p>
            <a:pPr marL="571500" indent="-571500">
              <a:spcBef>
                <a:spcPts val="600"/>
              </a:spcBef>
              <a:buFont typeface="Arial"/>
              <a:buChar char="•"/>
            </a:pPr>
            <a:r>
              <a:rPr lang="en-US" sz="3600" dirty="0">
                <a:solidFill>
                  <a:srgbClr val="1D1D1F"/>
                </a:solidFill>
                <a:latin typeface="Calibri"/>
                <a:cs typeface="Calibri"/>
              </a:rPr>
              <a:t>Record any observations you made that serve as evidence.</a:t>
            </a:r>
          </a:p>
        </p:txBody>
      </p:sp>
      <p:sp>
        <p:nvSpPr>
          <p:cNvPr id="4" name="Title 3"/>
          <p:cNvSpPr>
            <a:spLocks noGrp="1"/>
          </p:cNvSpPr>
          <p:nvPr>
            <p:ph type="title"/>
          </p:nvPr>
        </p:nvSpPr>
        <p:spPr/>
        <p:txBody>
          <a:bodyPr>
            <a:normAutofit/>
          </a:bodyPr>
          <a:lstStyle/>
          <a:p>
            <a:r>
              <a:rPr lang="en-US" b="1" dirty="0"/>
              <a:t>Evidence of the key shifts</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14</a:t>
            </a:fld>
            <a:endParaRPr lang="en-US" dirty="0"/>
          </a:p>
        </p:txBody>
      </p:sp>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pic>
        <p:nvPicPr>
          <p:cNvPr id="9" name="Picture 8">
            <a:extLst>
              <a:ext uri="{FF2B5EF4-FFF2-40B4-BE49-F238E27FC236}">
                <a16:creationId xmlns:a16="http://schemas.microsoft.com/office/drawing/2014/main" id="{7515F32B-4AF5-D04C-8C19-AAB33011F6B6}"/>
              </a:ext>
            </a:extLst>
          </p:cNvPr>
          <p:cNvPicPr>
            <a:picLocks noChangeAspect="1"/>
          </p:cNvPicPr>
          <p:nvPr/>
        </p:nvPicPr>
        <p:blipFill>
          <a:blip r:embed="rId3"/>
          <a:stretch>
            <a:fillRect/>
          </a:stretch>
        </p:blipFill>
        <p:spPr>
          <a:xfrm>
            <a:off x="7337368" y="937301"/>
            <a:ext cx="3846752" cy="4998920"/>
          </a:xfrm>
          <a:prstGeom prst="rect">
            <a:avLst/>
          </a:prstGeom>
          <a:ln>
            <a:solidFill>
              <a:schemeClr val="accent6">
                <a:lumMod val="50000"/>
              </a:schemeClr>
            </a:solidFill>
          </a:ln>
        </p:spPr>
      </p:pic>
    </p:spTree>
    <p:extLst>
      <p:ext uri="{BB962C8B-B14F-4D97-AF65-F5344CB8AC3E}">
        <p14:creationId xmlns:p14="http://schemas.microsoft.com/office/powerpoint/2010/main" val="6078783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Session 1 reflection</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15</a:t>
            </a:fld>
            <a:endParaRPr lang="en-US" dirty="0"/>
          </a:p>
        </p:txBody>
      </p:sp>
      <p:graphicFrame>
        <p:nvGraphicFramePr>
          <p:cNvPr id="2" name="Diagram 1"/>
          <p:cNvGraphicFramePr/>
          <p:nvPr>
            <p:extLst>
              <p:ext uri="{D42A27DB-BD31-4B8C-83A1-F6EECF244321}">
                <p14:modId xmlns:p14="http://schemas.microsoft.com/office/powerpoint/2010/main" val="3804981225"/>
              </p:ext>
            </p:extLst>
          </p:nvPr>
        </p:nvGraphicFramePr>
        <p:xfrm>
          <a:off x="394824" y="950976"/>
          <a:ext cx="11461592" cy="49743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6664996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b="1" dirty="0"/>
              <a:t>Module 6</a:t>
            </a:r>
            <a:r>
              <a:rPr lang="en-US" sz="4400" dirty="0"/>
              <a:t>: Number and Operations—Fractions: Operations with Fractions </a:t>
            </a:r>
            <a:br>
              <a:rPr lang="en-US" sz="4400" dirty="0"/>
            </a:br>
            <a:r>
              <a:rPr lang="en-US" sz="4400" b="1" dirty="0"/>
              <a:t>Session 2</a:t>
            </a:r>
            <a:r>
              <a:rPr lang="en-US" sz="4400" dirty="0"/>
              <a:t>: Exploring Coherence in the LSSM </a:t>
            </a:r>
            <a:br>
              <a:rPr lang="en-US" sz="4400" dirty="0"/>
            </a:br>
            <a:r>
              <a:rPr lang="en-US" sz="4400" dirty="0"/>
              <a:t>Grades K–5</a:t>
            </a:r>
          </a:p>
        </p:txBody>
      </p:sp>
    </p:spTree>
    <p:extLst>
      <p:ext uri="{BB962C8B-B14F-4D97-AF65-F5344CB8AC3E}">
        <p14:creationId xmlns:p14="http://schemas.microsoft.com/office/powerpoint/2010/main" val="16420065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17</a:t>
            </a:fld>
            <a:endParaRPr lang="en-US" dirty="0"/>
          </a:p>
        </p:txBody>
      </p:sp>
      <p:sp>
        <p:nvSpPr>
          <p:cNvPr id="3" name="Text Placeholder 2"/>
          <p:cNvSpPr>
            <a:spLocks noGrp="1"/>
          </p:cNvSpPr>
          <p:nvPr>
            <p:ph type="body" sz="quarter" idx="10"/>
          </p:nvPr>
        </p:nvSpPr>
        <p:spPr/>
        <p:txBody>
          <a:bodyPr/>
          <a:lstStyle/>
          <a:p>
            <a:pPr marL="0" indent="0">
              <a:buNone/>
            </a:pPr>
            <a:r>
              <a:rPr lang="en-US" sz="3200" dirty="0">
                <a:solidFill>
                  <a:srgbClr val="1D1D1F"/>
                </a:solidFill>
              </a:rPr>
              <a:t>As a group</a:t>
            </a:r>
            <a:r>
              <a:rPr lang="mr-IN" sz="3200" dirty="0">
                <a:solidFill>
                  <a:srgbClr val="1D1D1F"/>
                </a:solidFill>
              </a:rPr>
              <a:t>…</a:t>
            </a:r>
            <a:endParaRPr lang="en-US" sz="3200" dirty="0">
              <a:solidFill>
                <a:srgbClr val="1D1D1F"/>
              </a:solidFill>
            </a:endParaRPr>
          </a:p>
          <a:p>
            <a:pPr marL="514350" indent="-514350">
              <a:buFont typeface="+mj-lt"/>
              <a:buAutoNum type="arabicPeriod"/>
            </a:pPr>
            <a:r>
              <a:rPr lang="en-US" sz="3200" dirty="0">
                <a:solidFill>
                  <a:srgbClr val="1D1D1F"/>
                </a:solidFill>
              </a:rPr>
              <a:t>Select a big idea for your group to investigate.</a:t>
            </a:r>
          </a:p>
          <a:p>
            <a:pPr marL="514350" indent="-514350">
              <a:buFont typeface="+mj-lt"/>
              <a:buAutoNum type="arabicPeriod"/>
            </a:pPr>
            <a:endParaRPr lang="en-US" sz="3200" dirty="0">
              <a:solidFill>
                <a:srgbClr val="1D1D1F"/>
              </a:solidFill>
            </a:endParaRPr>
          </a:p>
          <a:p>
            <a:pPr marL="0" indent="0">
              <a:buNone/>
            </a:pPr>
            <a:r>
              <a:rPr lang="en-US" sz="3200" dirty="0">
                <a:solidFill>
                  <a:srgbClr val="1D1D1F"/>
                </a:solidFill>
              </a:rPr>
              <a:t>Using previous understanding of operations with whole numbers to solve operations with fractions</a:t>
            </a:r>
          </a:p>
          <a:p>
            <a:pPr marL="514350" indent="-514350">
              <a:buFont typeface="+mj-lt"/>
              <a:buAutoNum type="arabicPeriod"/>
            </a:pPr>
            <a:endParaRPr lang="en-US" sz="3200" dirty="0">
              <a:solidFill>
                <a:srgbClr val="1D1D1F"/>
              </a:solidFill>
            </a:endParaRPr>
          </a:p>
          <a:p>
            <a:pPr marL="514350" indent="-514350">
              <a:buFont typeface="+mj-lt"/>
              <a:buAutoNum type="arabicPeriod" startAt="2"/>
            </a:pPr>
            <a:r>
              <a:rPr lang="en-US" sz="3200" dirty="0">
                <a:solidFill>
                  <a:srgbClr val="1D1D1F"/>
                </a:solidFill>
              </a:rPr>
              <a:t>Determine what your big idea means.</a:t>
            </a:r>
          </a:p>
          <a:p>
            <a:pPr marL="514350" indent="-514350">
              <a:buFont typeface="+mj-lt"/>
              <a:buAutoNum type="arabicPeriod" startAt="2"/>
            </a:pPr>
            <a:endParaRPr lang="en-US" sz="3200" dirty="0"/>
          </a:p>
        </p:txBody>
      </p:sp>
      <p:sp>
        <p:nvSpPr>
          <p:cNvPr id="4" name="Title 3"/>
          <p:cNvSpPr>
            <a:spLocks noGrp="1"/>
          </p:cNvSpPr>
          <p:nvPr>
            <p:ph type="title"/>
          </p:nvPr>
        </p:nvSpPr>
        <p:spPr/>
        <p:txBody>
          <a:bodyPr/>
          <a:lstStyle/>
          <a:p>
            <a:r>
              <a:rPr lang="en-US" b="1" dirty="0"/>
              <a:t>Investigating vertical alignment in the LSSM</a:t>
            </a:r>
          </a:p>
        </p:txBody>
      </p:sp>
      <p:sp>
        <p:nvSpPr>
          <p:cNvPr id="6"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371422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5" end="5"/>
                                            </p:txEl>
                                          </p:spTgt>
                                        </p:tgtEl>
                                        <p:attrNameLst>
                                          <p:attrName>style.visibility</p:attrName>
                                        </p:attrNameLst>
                                      </p:cBhvr>
                                      <p:to>
                                        <p:strVal val="visible"/>
                                      </p:to>
                                    </p:set>
                                    <p:animEffect transition="in" filter="fade">
                                      <p:cBhvr>
                                        <p:cTn id="1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8" name="Shape 58"/>
          <p:cNvSpPr txBox="1">
            <a:spLocks noGrp="1"/>
          </p:cNvSpPr>
          <p:nvPr>
            <p:ph type="title"/>
          </p:nvPr>
        </p:nvSpPr>
        <p:spPr>
          <a:xfrm>
            <a:off x="0" y="0"/>
            <a:ext cx="12192000" cy="756953"/>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1" i="0" u="none" strike="noStrike" cap="none" dirty="0">
                <a:solidFill>
                  <a:schemeClr val="lt1"/>
                </a:solidFill>
                <a:latin typeface="Calibri"/>
                <a:ea typeface="Calibri"/>
                <a:cs typeface="Calibri"/>
                <a:sym typeface="Calibri"/>
              </a:rPr>
              <a:t>Vertical alignment</a:t>
            </a:r>
            <a:endParaRPr sz="4000" b="1" i="0" u="none" strike="noStrike" cap="none" dirty="0">
              <a:solidFill>
                <a:schemeClr val="lt1"/>
              </a:solidFill>
              <a:latin typeface="Calibri"/>
              <a:ea typeface="Calibri"/>
              <a:cs typeface="Calibri"/>
              <a:sym typeface="Calibri"/>
            </a:endParaRPr>
          </a:p>
        </p:txBody>
      </p:sp>
      <p:sp>
        <p:nvSpPr>
          <p:cNvPr id="59" name="Shape 59"/>
          <p:cNvSpPr txBox="1">
            <a:spLocks noGrp="1"/>
          </p:cNvSpPr>
          <p:nvPr>
            <p:ph type="sldNum" idx="4294967295"/>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18</a:t>
            </a:fld>
            <a:endParaRPr lang="en-US" sz="1600" b="0" i="0" u="none" strike="noStrike" cap="none" dirty="0">
              <a:solidFill>
                <a:srgbClr val="A7A7A7"/>
              </a:solidFill>
              <a:latin typeface="Century"/>
              <a:ea typeface="Century"/>
              <a:cs typeface="Century"/>
              <a:sym typeface="Century"/>
            </a:endParaRPr>
          </a:p>
        </p:txBody>
      </p:sp>
      <p:sp>
        <p:nvSpPr>
          <p:cNvPr id="8" name="TextBox 7"/>
          <p:cNvSpPr txBox="1"/>
          <p:nvPr/>
        </p:nvSpPr>
        <p:spPr>
          <a:xfrm>
            <a:off x="-1" y="756953"/>
            <a:ext cx="12014851" cy="446276"/>
          </a:xfrm>
          <a:prstGeom prst="rect">
            <a:avLst/>
          </a:prstGeom>
          <a:noFill/>
        </p:spPr>
        <p:txBody>
          <a:bodyPr wrap="square" rtlCol="0">
            <a:spAutoFit/>
          </a:bodyPr>
          <a:lstStyle/>
          <a:p>
            <a:r>
              <a:rPr lang="en-US" sz="2300" dirty="0">
                <a:solidFill>
                  <a:schemeClr val="accent6">
                    <a:lumMod val="50000"/>
                  </a:schemeClr>
                </a:solidFill>
                <a:latin typeface="Calibri"/>
                <a:cs typeface="Calibri"/>
              </a:rPr>
              <a:t>Using previous understanding of operations with whole numbers to solve operations with fractions</a:t>
            </a:r>
          </a:p>
        </p:txBody>
      </p:sp>
      <p:pic>
        <p:nvPicPr>
          <p:cNvPr id="3" name="Picture 2">
            <a:extLst>
              <a:ext uri="{FF2B5EF4-FFF2-40B4-BE49-F238E27FC236}">
                <a16:creationId xmlns:a16="http://schemas.microsoft.com/office/drawing/2014/main" id="{AAF42E2D-5671-C443-A76C-A9A7B442F74C}"/>
              </a:ext>
            </a:extLst>
          </p:cNvPr>
          <p:cNvPicPr>
            <a:picLocks noChangeAspect="1"/>
          </p:cNvPicPr>
          <p:nvPr/>
        </p:nvPicPr>
        <p:blipFill>
          <a:blip r:embed="rId3"/>
          <a:stretch>
            <a:fillRect/>
          </a:stretch>
        </p:blipFill>
        <p:spPr>
          <a:xfrm rot="268090">
            <a:off x="6047869" y="1505904"/>
            <a:ext cx="5854700" cy="1066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a:extLst>
              <a:ext uri="{FF2B5EF4-FFF2-40B4-BE49-F238E27FC236}">
                <a16:creationId xmlns:a16="http://schemas.microsoft.com/office/drawing/2014/main" id="{DB50DB3B-04AB-E346-8953-A2CAD1262A4E}"/>
              </a:ext>
            </a:extLst>
          </p:cNvPr>
          <p:cNvPicPr>
            <a:picLocks noChangeAspect="1"/>
          </p:cNvPicPr>
          <p:nvPr/>
        </p:nvPicPr>
        <p:blipFill>
          <a:blip r:embed="rId4"/>
          <a:stretch>
            <a:fillRect/>
          </a:stretch>
        </p:blipFill>
        <p:spPr>
          <a:xfrm rot="21228780">
            <a:off x="1939271" y="1706429"/>
            <a:ext cx="5867400" cy="34417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a:extLst>
              <a:ext uri="{FF2B5EF4-FFF2-40B4-BE49-F238E27FC236}">
                <a16:creationId xmlns:a16="http://schemas.microsoft.com/office/drawing/2014/main" id="{A0F844E9-ADC3-E34F-8D64-A346650DB00B}"/>
              </a:ext>
            </a:extLst>
          </p:cNvPr>
          <p:cNvPicPr>
            <a:picLocks noChangeAspect="1"/>
          </p:cNvPicPr>
          <p:nvPr/>
        </p:nvPicPr>
        <p:blipFill>
          <a:blip r:embed="rId5"/>
          <a:stretch>
            <a:fillRect/>
          </a:stretch>
        </p:blipFill>
        <p:spPr>
          <a:xfrm rot="345479">
            <a:off x="319347" y="1948244"/>
            <a:ext cx="5854700" cy="34925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8" name="Picture 17">
            <a:extLst>
              <a:ext uri="{FF2B5EF4-FFF2-40B4-BE49-F238E27FC236}">
                <a16:creationId xmlns:a16="http://schemas.microsoft.com/office/drawing/2014/main" id="{5637ACF4-7600-B240-A1E8-7CC7A101D2A7}"/>
              </a:ext>
            </a:extLst>
          </p:cNvPr>
          <p:cNvPicPr>
            <a:picLocks noChangeAspect="1"/>
          </p:cNvPicPr>
          <p:nvPr/>
        </p:nvPicPr>
        <p:blipFill>
          <a:blip r:embed="rId6"/>
          <a:stretch>
            <a:fillRect/>
          </a:stretch>
        </p:blipFill>
        <p:spPr>
          <a:xfrm rot="21235119">
            <a:off x="1064333" y="3558797"/>
            <a:ext cx="5854700" cy="2108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 name="Picture 19">
            <a:extLst>
              <a:ext uri="{FF2B5EF4-FFF2-40B4-BE49-F238E27FC236}">
                <a16:creationId xmlns:a16="http://schemas.microsoft.com/office/drawing/2014/main" id="{932508CC-3C0D-E840-9F10-5AA23C76982E}"/>
              </a:ext>
            </a:extLst>
          </p:cNvPr>
          <p:cNvPicPr>
            <a:picLocks noChangeAspect="1"/>
          </p:cNvPicPr>
          <p:nvPr/>
        </p:nvPicPr>
        <p:blipFill>
          <a:blip r:embed="rId7"/>
          <a:stretch>
            <a:fillRect/>
          </a:stretch>
        </p:blipFill>
        <p:spPr>
          <a:xfrm rot="202182">
            <a:off x="5837704" y="2638003"/>
            <a:ext cx="5842000" cy="3251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2" name="Picture 21">
            <a:extLst>
              <a:ext uri="{FF2B5EF4-FFF2-40B4-BE49-F238E27FC236}">
                <a16:creationId xmlns:a16="http://schemas.microsoft.com/office/drawing/2014/main" id="{33477A8E-093A-5742-8C31-B58C25E393D4}"/>
              </a:ext>
            </a:extLst>
          </p:cNvPr>
          <p:cNvPicPr>
            <a:picLocks noChangeAspect="1"/>
          </p:cNvPicPr>
          <p:nvPr/>
        </p:nvPicPr>
        <p:blipFill>
          <a:blip r:embed="rId8"/>
          <a:stretch>
            <a:fillRect/>
          </a:stretch>
        </p:blipFill>
        <p:spPr>
          <a:xfrm rot="20867972">
            <a:off x="3446934" y="2036191"/>
            <a:ext cx="5854700" cy="2286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4" name="Picture 23">
            <a:extLst>
              <a:ext uri="{FF2B5EF4-FFF2-40B4-BE49-F238E27FC236}">
                <a16:creationId xmlns:a16="http://schemas.microsoft.com/office/drawing/2014/main" id="{540A1D21-613E-324B-9D77-F20AF590F46A}"/>
              </a:ext>
            </a:extLst>
          </p:cNvPr>
          <p:cNvPicPr>
            <a:picLocks noChangeAspect="1"/>
          </p:cNvPicPr>
          <p:nvPr/>
        </p:nvPicPr>
        <p:blipFill>
          <a:blip r:embed="rId9"/>
          <a:stretch>
            <a:fillRect/>
          </a:stretch>
        </p:blipFill>
        <p:spPr>
          <a:xfrm rot="455517">
            <a:off x="5919293" y="2851755"/>
            <a:ext cx="5854700" cy="939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4"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8165862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8" name="Shape 58"/>
          <p:cNvSpPr txBox="1">
            <a:spLocks noGrp="1"/>
          </p:cNvSpPr>
          <p:nvPr>
            <p:ph type="title"/>
          </p:nvPr>
        </p:nvSpPr>
        <p:spPr>
          <a:xfrm>
            <a:off x="0" y="0"/>
            <a:ext cx="12192000" cy="756953"/>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sz="4000" b="1" i="0" u="none" strike="noStrike" cap="none" dirty="0">
                <a:solidFill>
                  <a:schemeClr val="lt1"/>
                </a:solidFill>
                <a:latin typeface="Calibri"/>
                <a:ea typeface="Calibri"/>
                <a:cs typeface="Calibri"/>
                <a:sym typeface="Calibri"/>
              </a:rPr>
              <a:t>Vertical alignment</a:t>
            </a:r>
            <a:endParaRPr sz="4000" b="1" i="0" u="none" strike="noStrike" cap="none" dirty="0">
              <a:solidFill>
                <a:schemeClr val="lt1"/>
              </a:solidFill>
              <a:latin typeface="Calibri"/>
              <a:ea typeface="Calibri"/>
              <a:cs typeface="Calibri"/>
              <a:sym typeface="Calibri"/>
            </a:endParaRPr>
          </a:p>
        </p:txBody>
      </p:sp>
      <p:sp>
        <p:nvSpPr>
          <p:cNvPr id="7" name="Shape 51"/>
          <p:cNvSpPr txBox="1"/>
          <p:nvPr/>
        </p:nvSpPr>
        <p:spPr>
          <a:xfrm>
            <a:off x="323061" y="6185499"/>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
        <p:nvSpPr>
          <p:cNvPr id="59" name="Shape 59"/>
          <p:cNvSpPr txBox="1">
            <a:spLocks noGrp="1"/>
          </p:cNvSpPr>
          <p:nvPr>
            <p:ph type="sldNum" idx="4294967295"/>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19</a:t>
            </a:fld>
            <a:endParaRPr lang="en-US" sz="1600" b="0" i="0" u="none" strike="noStrike" cap="none" dirty="0">
              <a:solidFill>
                <a:srgbClr val="A7A7A7"/>
              </a:solidFill>
              <a:latin typeface="Century"/>
              <a:ea typeface="Century"/>
              <a:cs typeface="Century"/>
              <a:sym typeface="Century"/>
            </a:endParaRPr>
          </a:p>
        </p:txBody>
      </p:sp>
      <p:pic>
        <p:nvPicPr>
          <p:cNvPr id="3" name="Picture 2">
            <a:extLst>
              <a:ext uri="{FF2B5EF4-FFF2-40B4-BE49-F238E27FC236}">
                <a16:creationId xmlns:a16="http://schemas.microsoft.com/office/drawing/2014/main" id="{C043C893-807D-0540-AACD-334E4B38003E}"/>
              </a:ext>
            </a:extLst>
          </p:cNvPr>
          <p:cNvPicPr>
            <a:picLocks noChangeAspect="1"/>
          </p:cNvPicPr>
          <p:nvPr/>
        </p:nvPicPr>
        <p:blipFill>
          <a:blip r:embed="rId3"/>
          <a:stretch>
            <a:fillRect/>
          </a:stretch>
        </p:blipFill>
        <p:spPr>
          <a:xfrm>
            <a:off x="5661944" y="222833"/>
            <a:ext cx="6194472" cy="4776567"/>
          </a:xfrm>
          <a:prstGeom prst="rect">
            <a:avLst/>
          </a:prstGeom>
          <a:ln>
            <a:solidFill>
              <a:srgbClr val="000000"/>
            </a:solidFill>
          </a:ln>
        </p:spPr>
      </p:pic>
      <p:pic>
        <p:nvPicPr>
          <p:cNvPr id="6" name="Picture 5">
            <a:extLst>
              <a:ext uri="{FF2B5EF4-FFF2-40B4-BE49-F238E27FC236}">
                <a16:creationId xmlns:a16="http://schemas.microsoft.com/office/drawing/2014/main" id="{4D66B08C-474C-034E-A759-2CFB134C1A15}"/>
              </a:ext>
            </a:extLst>
          </p:cNvPr>
          <p:cNvPicPr>
            <a:picLocks noChangeAspect="1"/>
          </p:cNvPicPr>
          <p:nvPr/>
        </p:nvPicPr>
        <p:blipFill>
          <a:blip r:embed="rId4"/>
          <a:stretch>
            <a:fillRect/>
          </a:stretch>
        </p:blipFill>
        <p:spPr>
          <a:xfrm rot="21134987">
            <a:off x="1478158" y="1137185"/>
            <a:ext cx="5949252" cy="4578301"/>
          </a:xfrm>
          <a:prstGeom prst="rect">
            <a:avLst/>
          </a:prstGeom>
          <a:ln>
            <a:solidFill>
              <a:srgbClr val="000000"/>
            </a:solidFill>
          </a:ln>
        </p:spPr>
      </p:pic>
    </p:spTree>
    <p:extLst>
      <p:ext uri="{BB962C8B-B14F-4D97-AF65-F5344CB8AC3E}">
        <p14:creationId xmlns:p14="http://schemas.microsoft.com/office/powerpoint/2010/main" val="7452349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Shape 49"/>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b="1" dirty="0"/>
              <a:t>The goal of the initiative</a:t>
            </a:r>
          </a:p>
        </p:txBody>
      </p:sp>
      <p:sp>
        <p:nvSpPr>
          <p:cNvPr id="50" name="Shape 50"/>
          <p:cNvSpPr txBox="1">
            <a:spLocks noGrp="1"/>
          </p:cNvSpPr>
          <p:nvPr>
            <p:ph type="sldNum" sz="quarter" idx="4"/>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2</a:t>
            </a:fld>
            <a:endParaRPr lang="en-US" sz="1600" b="0" i="0" u="none" strike="noStrike" cap="none" dirty="0">
              <a:solidFill>
                <a:srgbClr val="A7A7A7"/>
              </a:solidFill>
              <a:latin typeface="Century"/>
              <a:ea typeface="Century"/>
              <a:cs typeface="Century"/>
              <a:sym typeface="Century"/>
            </a:endParaRPr>
          </a:p>
        </p:txBody>
      </p:sp>
      <p:sp>
        <p:nvSpPr>
          <p:cNvPr id="10" name="Text Placeholder 9"/>
          <p:cNvSpPr>
            <a:spLocks noGrp="1"/>
          </p:cNvSpPr>
          <p:nvPr>
            <p:ph type="body" sz="quarter" idx="10"/>
          </p:nvPr>
        </p:nvSpPr>
        <p:spPr>
          <a:xfrm>
            <a:off x="4160707" y="1891915"/>
            <a:ext cx="7887858" cy="3067845"/>
          </a:xfrm>
          <a:prstGeom prst="rect">
            <a:avLst/>
          </a:prstGeom>
        </p:spPr>
        <p:txBody>
          <a:bodyPr/>
          <a:lstStyle/>
          <a:p>
            <a:pPr marL="177800" indent="0">
              <a:spcBef>
                <a:spcPts val="1200"/>
              </a:spcBef>
              <a:buNone/>
            </a:pPr>
            <a:r>
              <a:rPr lang="en-US" sz="3600" dirty="0">
                <a:solidFill>
                  <a:schemeClr val="accent6">
                    <a:lumMod val="50000"/>
                  </a:schemeClr>
                </a:solidFill>
              </a:rPr>
              <a:t>Improve the quality of instruction in math classrooms by developing deep mathematical content knowledge of teachers and connecting that content knowledge to the practical implementation of a quality curriculum. </a:t>
            </a:r>
            <a:endParaRPr lang="en-US" dirty="0">
              <a:solidFill>
                <a:schemeClr val="bg1">
                  <a:lumMod val="50000"/>
                </a:schemeClr>
              </a:solidFill>
            </a:endParaRPr>
          </a:p>
          <a:p>
            <a:pPr marL="177800" indent="0">
              <a:buNone/>
            </a:pPr>
            <a:endParaRPr lang="en-US" b="1" dirty="0"/>
          </a:p>
        </p:txBody>
      </p:sp>
      <p:pic>
        <p:nvPicPr>
          <p:cNvPr id="3" name="Picture Placeholder 2" descr="Close up-photograph of diploma being handed to a graduate and graduate shaking hands with person giving them diploma.&#10;"/>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3512" r="13512"/>
          <a:stretch>
            <a:fillRect/>
          </a:stretch>
        </p:blipFill>
        <p:spPr>
          <a:xfrm>
            <a:off x="677334" y="1737238"/>
            <a:ext cx="3302996" cy="3302996"/>
          </a:xfrm>
          <a:prstGeom prst="ellipse">
            <a:avLst/>
          </a:prstGeom>
        </p:spPr>
      </p:pic>
      <p:sp>
        <p:nvSpPr>
          <p:cNvPr id="51"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
        <p:nvSpPr>
          <p:cNvPr id="9" name="TextBox 8"/>
          <p:cNvSpPr txBox="1"/>
          <p:nvPr/>
        </p:nvSpPr>
        <p:spPr>
          <a:xfrm>
            <a:off x="158403" y="1193800"/>
            <a:ext cx="338554" cy="4454832"/>
          </a:xfrm>
          <a:prstGeom prst="rect">
            <a:avLst/>
          </a:prstGeom>
          <a:noFill/>
        </p:spPr>
        <p:txBody>
          <a:bodyPr vert="vert270" wrap="square" rtlCol="0">
            <a:spAutoFit/>
          </a:bodyPr>
          <a:lstStyle/>
          <a:p>
            <a:pPr lvl="0" algn="ctr"/>
            <a:r>
              <a:rPr lang="en-US" sz="1000" dirty="0">
                <a:solidFill>
                  <a:schemeClr val="accent6">
                    <a:lumMod val="50000"/>
                  </a:schemeClr>
                </a:solidFill>
                <a:latin typeface="Arial"/>
                <a:cs typeface="Arial"/>
              </a:rPr>
              <a:t>Credit: Chad Baker / Jason Reed / Ryan McVay / Photodisc / Thinkstock</a:t>
            </a:r>
          </a:p>
        </p:txBody>
      </p:sp>
    </p:spTree>
    <p:extLst>
      <p:ext uri="{BB962C8B-B14F-4D97-AF65-F5344CB8AC3E}">
        <p14:creationId xmlns:p14="http://schemas.microsoft.com/office/powerpoint/2010/main" val="14993776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Shape 99"/>
          <p:cNvSpPr txBox="1">
            <a:spLocks noGrp="1"/>
          </p:cNvSpPr>
          <p:nvPr>
            <p:ph type="title"/>
          </p:nvPr>
        </p:nvSpPr>
        <p:spPr>
          <a:xfrm>
            <a:off x="0" y="2271963"/>
            <a:ext cx="3917310" cy="2314074"/>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0"/>
              </a:spcBef>
              <a:buClr>
                <a:schemeClr val="lt1"/>
              </a:buClr>
              <a:buSzPct val="25000"/>
              <a:buFont typeface="Calibri"/>
              <a:buNone/>
            </a:pPr>
            <a:r>
              <a:rPr lang="en-US" b="1" dirty="0"/>
              <a:t>Vertical alignment discussion questions</a:t>
            </a:r>
          </a:p>
        </p:txBody>
      </p:sp>
      <p:sp>
        <p:nvSpPr>
          <p:cNvPr id="101" name="Shape 101"/>
          <p:cNvSpPr txBox="1">
            <a:spLocks noGrp="1"/>
          </p:cNvSpPr>
          <p:nvPr>
            <p:ph type="sldNum" sz="quarter" idx="4"/>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20</a:t>
            </a:fld>
            <a:endParaRPr lang="en-US" sz="1600" dirty="0">
              <a:solidFill>
                <a:srgbClr val="A7A7A7"/>
              </a:solidFill>
              <a:latin typeface="Century"/>
              <a:ea typeface="Century"/>
              <a:cs typeface="Century"/>
              <a:sym typeface="Century"/>
            </a:endParaRPr>
          </a:p>
        </p:txBody>
      </p:sp>
      <p:graphicFrame>
        <p:nvGraphicFramePr>
          <p:cNvPr id="2" name="Diagram 1"/>
          <p:cNvGraphicFramePr/>
          <p:nvPr>
            <p:extLst>
              <p:ext uri="{D42A27DB-BD31-4B8C-83A1-F6EECF244321}">
                <p14:modId xmlns:p14="http://schemas.microsoft.com/office/powerpoint/2010/main" val="1178373422"/>
              </p:ext>
            </p:extLst>
          </p:nvPr>
        </p:nvGraphicFramePr>
        <p:xfrm>
          <a:off x="1668379" y="0"/>
          <a:ext cx="10523621"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732052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21</a:t>
            </a:fld>
            <a:endParaRPr lang="en-US" dirty="0"/>
          </a:p>
        </p:txBody>
      </p:sp>
      <p:sp>
        <p:nvSpPr>
          <p:cNvPr id="3" name="Text Placeholder 2"/>
          <p:cNvSpPr>
            <a:spLocks noGrp="1"/>
          </p:cNvSpPr>
          <p:nvPr>
            <p:ph type="body" sz="quarter" idx="10"/>
          </p:nvPr>
        </p:nvSpPr>
        <p:spPr>
          <a:xfrm>
            <a:off x="512065" y="1531620"/>
            <a:ext cx="11160632" cy="3931920"/>
          </a:xfrm>
        </p:spPr>
        <p:txBody>
          <a:bodyPr/>
          <a:lstStyle/>
          <a:p>
            <a:pPr marL="0" indent="0">
              <a:spcBef>
                <a:spcPts val="1200"/>
              </a:spcBef>
              <a:buNone/>
            </a:pPr>
            <a:r>
              <a:rPr lang="en-US" sz="3600" dirty="0">
                <a:solidFill>
                  <a:srgbClr val="1D1D1F"/>
                </a:solidFill>
              </a:rPr>
              <a:t>How do students use what they know about operations with whole numbers to develop an understanding of operations with fractions?</a:t>
            </a:r>
          </a:p>
          <a:p>
            <a:pPr marL="0" indent="0">
              <a:spcBef>
                <a:spcPts val="1200"/>
              </a:spcBef>
              <a:buNone/>
            </a:pPr>
            <a:endParaRPr lang="en-US" sz="3600" dirty="0">
              <a:solidFill>
                <a:srgbClr val="1D1D1F"/>
              </a:solidFill>
            </a:endParaRPr>
          </a:p>
          <a:p>
            <a:pPr marL="0" indent="0">
              <a:spcBef>
                <a:spcPts val="1200"/>
              </a:spcBef>
              <a:buNone/>
            </a:pPr>
            <a:r>
              <a:rPr lang="en-US" sz="3600" dirty="0">
                <a:solidFill>
                  <a:srgbClr val="1D1D1F"/>
                </a:solidFill>
              </a:rPr>
              <a:t>How does the learning from the primary grades support an understanding of operations with fractions in the intermediate grades?</a:t>
            </a:r>
          </a:p>
        </p:txBody>
      </p:sp>
      <p:sp>
        <p:nvSpPr>
          <p:cNvPr id="4" name="Title 3"/>
          <p:cNvSpPr>
            <a:spLocks noGrp="1"/>
          </p:cNvSpPr>
          <p:nvPr>
            <p:ph type="title"/>
          </p:nvPr>
        </p:nvSpPr>
        <p:spPr/>
        <p:txBody>
          <a:bodyPr/>
          <a:lstStyle/>
          <a:p>
            <a:r>
              <a:rPr lang="en-US" b="1" dirty="0"/>
              <a:t>Reflection</a:t>
            </a:r>
          </a:p>
        </p:txBody>
      </p:sp>
      <p:sp>
        <p:nvSpPr>
          <p:cNvPr id="6"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626514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b="1" dirty="0"/>
              <a:t>Module 6</a:t>
            </a:r>
            <a:r>
              <a:rPr lang="en-US" sz="4400" dirty="0"/>
              <a:t>: Number and Operations—Fractions: Operations with Fractions </a:t>
            </a:r>
            <a:br>
              <a:rPr lang="en-US" sz="4400" dirty="0"/>
            </a:br>
            <a:r>
              <a:rPr lang="en-US" sz="4400" b="1" dirty="0"/>
              <a:t>Session 3</a:t>
            </a:r>
            <a:r>
              <a:rPr lang="en-US" sz="4400" dirty="0"/>
              <a:t>: Deepening Mathematical Content Knowledge for Effective Instruction</a:t>
            </a:r>
            <a:br>
              <a:rPr lang="en-US" sz="4400" dirty="0"/>
            </a:br>
            <a:r>
              <a:rPr lang="en-US" sz="4400" dirty="0"/>
              <a:t>Grades K–5</a:t>
            </a:r>
          </a:p>
        </p:txBody>
      </p:sp>
    </p:spTree>
    <p:extLst>
      <p:ext uri="{BB962C8B-B14F-4D97-AF65-F5344CB8AC3E}">
        <p14:creationId xmlns:p14="http://schemas.microsoft.com/office/powerpoint/2010/main" val="20386840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23</a:t>
            </a:fld>
            <a:endParaRPr lang="en-US" dirty="0"/>
          </a:p>
        </p:txBody>
      </p:sp>
      <p:sp>
        <p:nvSpPr>
          <p:cNvPr id="4" name="Title 3"/>
          <p:cNvSpPr>
            <a:spLocks noGrp="1"/>
          </p:cNvSpPr>
          <p:nvPr>
            <p:ph type="title"/>
          </p:nvPr>
        </p:nvSpPr>
        <p:spPr/>
        <p:txBody>
          <a:bodyPr/>
          <a:lstStyle/>
          <a:p>
            <a:r>
              <a:rPr lang="en-US" b="1" dirty="0"/>
              <a:t>Number and operations—Fractions</a:t>
            </a:r>
          </a:p>
        </p:txBody>
      </p:sp>
      <mc:AlternateContent xmlns:mc="http://schemas.openxmlformats.org/markup-compatibility/2006" xmlns:a14="http://schemas.microsoft.com/office/drawing/2010/main">
        <mc:Choice Requires="a14">
          <p:sp>
            <p:nvSpPr>
              <p:cNvPr id="17" name="Text Placeholder 2">
                <a:extLst>
                  <a:ext uri="{FF2B5EF4-FFF2-40B4-BE49-F238E27FC236}">
                    <a16:creationId xmlns:a16="http://schemas.microsoft.com/office/drawing/2014/main" id="{B2EDBFA3-D05E-9143-8908-12EBF1AB8E40}"/>
                  </a:ext>
                </a:extLst>
              </p:cNvPr>
              <p:cNvSpPr txBox="1">
                <a:spLocks/>
              </p:cNvSpPr>
              <p:nvPr/>
            </p:nvSpPr>
            <p:spPr>
              <a:xfrm>
                <a:off x="515684" y="1244437"/>
                <a:ext cx="11160632" cy="4720934"/>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spcBef>
                    <a:spcPts val="1200"/>
                  </a:spcBef>
                  <a:buFont typeface="Arial"/>
                  <a:buNone/>
                </a:pPr>
                <a:r>
                  <a:rPr lang="en-US" sz="4400" dirty="0">
                    <a:solidFill>
                      <a:schemeClr val="tx1"/>
                    </a:solidFill>
                  </a:rPr>
                  <a:t>5 + 9 =</a:t>
                </a:r>
              </a:p>
              <a:p>
                <a:pPr marL="0" indent="0" algn="ctr">
                  <a:spcBef>
                    <a:spcPts val="1200"/>
                  </a:spcBef>
                  <a:buFont typeface="Arial"/>
                  <a:buNone/>
                </a:pPr>
                <a:endParaRPr lang="en-US" sz="4400" dirty="0">
                  <a:solidFill>
                    <a:schemeClr val="tx1"/>
                  </a:solidFill>
                </a:endParaRPr>
              </a:p>
              <a:p>
                <a:pPr marL="0" indent="0" algn="ctr">
                  <a:spcBef>
                    <a:spcPts val="1200"/>
                  </a:spcBef>
                  <a:buFont typeface="Arial"/>
                  <a:buNone/>
                </a:pPr>
                <a14:m>
                  <m:oMathPara xmlns:m="http://schemas.openxmlformats.org/officeDocument/2006/math">
                    <m:oMathParaPr>
                      <m:jc m:val="centerGroup"/>
                    </m:oMathParaPr>
                    <m:oMath xmlns:m="http://schemas.openxmlformats.org/officeDocument/2006/math">
                      <m:f>
                        <m:fPr>
                          <m:ctrlPr>
                            <a:rPr lang="en-US" sz="4400" i="1" smtClean="0">
                              <a:solidFill>
                                <a:schemeClr val="tx1"/>
                              </a:solidFill>
                              <a:latin typeface="Cambria Math" panose="02040503050406030204" pitchFamily="18" charset="0"/>
                            </a:rPr>
                          </m:ctrlPr>
                        </m:fPr>
                        <m:num>
                          <m:r>
                            <a:rPr lang="en-US" sz="4400" b="0" i="1" smtClean="0">
                              <a:solidFill>
                                <a:schemeClr val="tx1"/>
                              </a:solidFill>
                              <a:latin typeface="Cambria Math" panose="02040503050406030204" pitchFamily="18" charset="0"/>
                            </a:rPr>
                            <m:t>5</m:t>
                          </m:r>
                        </m:num>
                        <m:den>
                          <m:r>
                            <a:rPr lang="en-US" sz="4400" b="0" i="1" smtClean="0">
                              <a:solidFill>
                                <a:schemeClr val="tx1"/>
                              </a:solidFill>
                              <a:latin typeface="Cambria Math" panose="02040503050406030204" pitchFamily="18" charset="0"/>
                            </a:rPr>
                            <m:t>10</m:t>
                          </m:r>
                        </m:den>
                      </m:f>
                      <m:r>
                        <a:rPr lang="en-US" sz="4400" i="1" smtClean="0">
                          <a:solidFill>
                            <a:schemeClr val="tx1"/>
                          </a:solidFill>
                          <a:latin typeface="Cambria Math" panose="02040503050406030204" pitchFamily="18" charset="0"/>
                        </a:rPr>
                        <m:t> + </m:t>
                      </m:r>
                      <m:f>
                        <m:fPr>
                          <m:ctrlPr>
                            <a:rPr lang="en-US" sz="4400" i="1" smtClean="0">
                              <a:solidFill>
                                <a:schemeClr val="tx1"/>
                              </a:solidFill>
                              <a:latin typeface="Cambria Math" panose="02040503050406030204" pitchFamily="18" charset="0"/>
                            </a:rPr>
                          </m:ctrlPr>
                        </m:fPr>
                        <m:num>
                          <m:r>
                            <a:rPr lang="en-US" sz="4400" b="0" i="1" smtClean="0">
                              <a:solidFill>
                                <a:schemeClr val="tx1"/>
                              </a:solidFill>
                              <a:latin typeface="Cambria Math" panose="02040503050406030204" pitchFamily="18" charset="0"/>
                            </a:rPr>
                            <m:t>9</m:t>
                          </m:r>
                        </m:num>
                        <m:den>
                          <m:r>
                            <a:rPr lang="en-US" sz="4400" b="0" i="1" smtClean="0">
                              <a:solidFill>
                                <a:schemeClr val="tx1"/>
                              </a:solidFill>
                              <a:latin typeface="Cambria Math" panose="02040503050406030204" pitchFamily="18" charset="0"/>
                            </a:rPr>
                            <m:t>10</m:t>
                          </m:r>
                        </m:den>
                      </m:f>
                      <m:r>
                        <a:rPr lang="en-US" sz="4400" i="1" smtClean="0">
                          <a:solidFill>
                            <a:schemeClr val="tx1"/>
                          </a:solidFill>
                          <a:latin typeface="Cambria Math" panose="02040503050406030204" pitchFamily="18" charset="0"/>
                        </a:rPr>
                        <m:t> =</m:t>
                      </m:r>
                    </m:oMath>
                  </m:oMathPara>
                </a14:m>
                <a:endParaRPr lang="en-US" sz="4400" dirty="0">
                  <a:solidFill>
                    <a:schemeClr val="tx1"/>
                  </a:solidFill>
                </a:endParaRPr>
              </a:p>
              <a:p>
                <a:pPr marL="0" indent="0" algn="ctr">
                  <a:spcBef>
                    <a:spcPts val="1200"/>
                  </a:spcBef>
                  <a:buFont typeface="Arial"/>
                  <a:buNone/>
                </a:pPr>
                <a:r>
                  <a:rPr lang="en-US" sz="4400" dirty="0">
                    <a:solidFill>
                      <a:schemeClr val="tx1"/>
                    </a:solidFill>
                  </a:rPr>
                  <a:t> </a:t>
                </a:r>
              </a:p>
              <a:p>
                <a:pPr marL="0" indent="0" algn="ctr">
                  <a:spcBef>
                    <a:spcPts val="1200"/>
                  </a:spcBef>
                  <a:buFont typeface="Arial"/>
                  <a:buNone/>
                </a:pPr>
                <a14:m>
                  <m:oMath xmlns:m="http://schemas.openxmlformats.org/officeDocument/2006/math">
                    <m:f>
                      <m:fPr>
                        <m:ctrlPr>
                          <a:rPr lang="en-US" sz="6000" i="1" smtClean="0">
                            <a:solidFill>
                              <a:schemeClr val="tx1"/>
                            </a:solidFill>
                            <a:latin typeface="Cambria Math" panose="02040503050406030204" pitchFamily="18" charset="0"/>
                            <a:ea typeface="Cambria Math" panose="02040503050406030204" pitchFamily="18" charset="0"/>
                          </a:rPr>
                        </m:ctrlPr>
                      </m:fPr>
                      <m:num>
                        <m:r>
                          <a:rPr lang="en-US" sz="6000" b="0" i="1" smtClean="0">
                            <a:solidFill>
                              <a:schemeClr val="tx1"/>
                            </a:solidFill>
                            <a:latin typeface="Cambria Math" panose="02040503050406030204" pitchFamily="18" charset="0"/>
                            <a:ea typeface="Cambria Math" panose="02040503050406030204" pitchFamily="18" charset="0"/>
                          </a:rPr>
                          <m:t>3</m:t>
                        </m:r>
                      </m:num>
                      <m:den>
                        <m:r>
                          <a:rPr lang="en-US" sz="6000" b="0" i="1" smtClean="0">
                            <a:solidFill>
                              <a:schemeClr val="tx1"/>
                            </a:solidFill>
                            <a:latin typeface="Cambria Math" panose="02040503050406030204" pitchFamily="18" charset="0"/>
                            <a:ea typeface="Cambria Math" panose="02040503050406030204" pitchFamily="18" charset="0"/>
                          </a:rPr>
                          <m:t>4</m:t>
                        </m:r>
                      </m:den>
                    </m:f>
                  </m:oMath>
                </a14:m>
                <a:r>
                  <a:rPr lang="en-US" sz="6000" dirty="0">
                    <a:solidFill>
                      <a:schemeClr val="tx1"/>
                    </a:solidFill>
                    <a:latin typeface="Cambria Math" panose="02040503050406030204" pitchFamily="18" charset="0"/>
                    <a:ea typeface="Cambria Math" panose="02040503050406030204" pitchFamily="18" charset="0"/>
                  </a:rPr>
                  <a:t> + </a:t>
                </a:r>
                <a14:m>
                  <m:oMath xmlns:m="http://schemas.openxmlformats.org/officeDocument/2006/math">
                    <m:f>
                      <m:fPr>
                        <m:ctrlPr>
                          <a:rPr lang="en-US" sz="6000" i="1" smtClean="0">
                            <a:solidFill>
                              <a:schemeClr val="tx1"/>
                            </a:solidFill>
                            <a:latin typeface="Cambria Math" panose="02040503050406030204" pitchFamily="18" charset="0"/>
                            <a:ea typeface="Cambria Math" panose="02040503050406030204" pitchFamily="18" charset="0"/>
                          </a:rPr>
                        </m:ctrlPr>
                      </m:fPr>
                      <m:num>
                        <m:r>
                          <a:rPr lang="en-US" sz="6000" b="0" i="1" smtClean="0">
                            <a:solidFill>
                              <a:schemeClr val="tx1"/>
                            </a:solidFill>
                            <a:latin typeface="Cambria Math" panose="02040503050406030204" pitchFamily="18" charset="0"/>
                            <a:ea typeface="Cambria Math" panose="02040503050406030204" pitchFamily="18" charset="0"/>
                          </a:rPr>
                          <m:t>3</m:t>
                        </m:r>
                      </m:num>
                      <m:den>
                        <m:r>
                          <a:rPr lang="en-US" sz="6000" b="0" i="1" smtClean="0">
                            <a:solidFill>
                              <a:schemeClr val="tx1"/>
                            </a:solidFill>
                            <a:latin typeface="Cambria Math" panose="02040503050406030204" pitchFamily="18" charset="0"/>
                            <a:ea typeface="Cambria Math" panose="02040503050406030204" pitchFamily="18" charset="0"/>
                          </a:rPr>
                          <m:t>4</m:t>
                        </m:r>
                      </m:den>
                    </m:f>
                  </m:oMath>
                </a14:m>
                <a:r>
                  <a:rPr lang="en-US" sz="6000" dirty="0">
                    <a:solidFill>
                      <a:schemeClr val="tx1"/>
                    </a:solidFill>
                    <a:latin typeface="Cambria Math" panose="02040503050406030204" pitchFamily="18" charset="0"/>
                    <a:ea typeface="Cambria Math" panose="02040503050406030204" pitchFamily="18" charset="0"/>
                  </a:rPr>
                  <a:t> = </a:t>
                </a:r>
                <a:endParaRPr lang="en-US" sz="8000" dirty="0">
                  <a:solidFill>
                    <a:schemeClr val="tx1"/>
                  </a:solidFill>
                  <a:latin typeface="Cambria Math" panose="02040503050406030204" pitchFamily="18" charset="0"/>
                  <a:ea typeface="Cambria Math" panose="02040503050406030204" pitchFamily="18" charset="0"/>
                </a:endParaRPr>
              </a:p>
              <a:p>
                <a:pPr marL="0" indent="0" algn="ctr">
                  <a:spcBef>
                    <a:spcPts val="1200"/>
                  </a:spcBef>
                  <a:buFont typeface="Arial"/>
                  <a:buNone/>
                </a:pPr>
                <a:endParaRPr lang="en-US" sz="4400" dirty="0">
                  <a:solidFill>
                    <a:schemeClr val="tx1"/>
                  </a:solidFill>
                </a:endParaRPr>
              </a:p>
              <a:p>
                <a:pPr marL="0" indent="0" algn="ctr">
                  <a:spcBef>
                    <a:spcPts val="1200"/>
                  </a:spcBef>
                  <a:buNone/>
                </a:pPr>
                <a:endParaRPr lang="en-US" sz="4400" dirty="0">
                  <a:solidFill>
                    <a:schemeClr val="tx1"/>
                  </a:solidFill>
                </a:endParaRPr>
              </a:p>
            </p:txBody>
          </p:sp>
        </mc:Choice>
        <mc:Fallback xmlns="">
          <p:sp>
            <p:nvSpPr>
              <p:cNvPr id="17" name="Text Placeholder 2">
                <a:extLst>
                  <a:ext uri="{FF2B5EF4-FFF2-40B4-BE49-F238E27FC236}">
                    <a16:creationId xmlns:a16="http://schemas.microsoft.com/office/drawing/2014/main" id="{B2EDBFA3-D05E-9143-8908-12EBF1AB8E40}"/>
                  </a:ext>
                </a:extLst>
              </p:cNvPr>
              <p:cNvSpPr txBox="1">
                <a:spLocks noRot="1" noChangeAspect="1" noMove="1" noResize="1" noEditPoints="1" noAdjustHandles="1" noChangeArrowheads="1" noChangeShapeType="1" noTextEdit="1"/>
              </p:cNvSpPr>
              <p:nvPr/>
            </p:nvSpPr>
            <p:spPr>
              <a:xfrm>
                <a:off x="515684" y="1244437"/>
                <a:ext cx="11160632" cy="4720934"/>
              </a:xfrm>
              <a:prstGeom prst="rect">
                <a:avLst/>
              </a:prstGeom>
              <a:blipFill>
                <a:blip r:embed="rId3"/>
                <a:stretch>
                  <a:fillRect t="-3753" b="-4290"/>
                </a:stretch>
              </a:blipFill>
            </p:spPr>
            <p:txBody>
              <a:bodyPr/>
              <a:lstStyle/>
              <a:p>
                <a:r>
                  <a:rPr lang="en-US">
                    <a:noFill/>
                  </a:rPr>
                  <a:t> </a:t>
                </a:r>
              </a:p>
            </p:txBody>
          </p:sp>
        </mc:Fallback>
      </mc:AlternateContent>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2070296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xEl>
                                              <p:pRg st="2" end="2"/>
                                            </p:txEl>
                                          </p:spTgt>
                                        </p:tgtEl>
                                        <p:attrNameLst>
                                          <p:attrName>style.visibility</p:attrName>
                                        </p:attrNameLst>
                                      </p:cBhvr>
                                      <p:to>
                                        <p:strVal val="visible"/>
                                      </p:to>
                                    </p:set>
                                    <p:animEffect transition="in" filter="fade">
                                      <p:cBhvr>
                                        <p:cTn id="12" dur="500"/>
                                        <p:tgtEl>
                                          <p:spTgt spid="1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xEl>
                                              <p:pRg st="3" end="3"/>
                                            </p:txEl>
                                          </p:spTgt>
                                        </p:tgtEl>
                                        <p:attrNameLst>
                                          <p:attrName>style.visibility</p:attrName>
                                        </p:attrNameLst>
                                      </p:cBhvr>
                                      <p:to>
                                        <p:strVal val="visible"/>
                                      </p:to>
                                    </p:set>
                                    <p:animEffect transition="in" filter="fade">
                                      <p:cBhvr>
                                        <p:cTn id="17" dur="500"/>
                                        <p:tgtEl>
                                          <p:spTgt spid="1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xEl>
                                              <p:pRg st="4" end="4"/>
                                            </p:txEl>
                                          </p:spTgt>
                                        </p:tgtEl>
                                        <p:attrNameLst>
                                          <p:attrName>style.visibility</p:attrName>
                                        </p:attrNameLst>
                                      </p:cBhvr>
                                      <p:to>
                                        <p:strVal val="visible"/>
                                      </p:to>
                                    </p:set>
                                    <p:animEffect transition="in" filter="fade">
                                      <p:cBhvr>
                                        <p:cTn id="22" dur="500"/>
                                        <p:tgtEl>
                                          <p:spTgt spid="1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24</a:t>
            </a:fld>
            <a:endParaRPr lang="en-US" dirty="0"/>
          </a:p>
        </p:txBody>
      </p:sp>
      <p:sp>
        <p:nvSpPr>
          <p:cNvPr id="4" name="Title 3"/>
          <p:cNvSpPr>
            <a:spLocks noGrp="1"/>
          </p:cNvSpPr>
          <p:nvPr>
            <p:ph type="title"/>
          </p:nvPr>
        </p:nvSpPr>
        <p:spPr/>
        <p:txBody>
          <a:bodyPr/>
          <a:lstStyle/>
          <a:p>
            <a:r>
              <a:rPr lang="en-US" b="1" dirty="0"/>
              <a:t>Number and operations—Fractions</a:t>
            </a:r>
            <a:endParaRPr lang="en-US" dirty="0"/>
          </a:p>
        </p:txBody>
      </p:sp>
      <mc:AlternateContent xmlns:mc="http://schemas.openxmlformats.org/markup-compatibility/2006" xmlns:a14="http://schemas.microsoft.com/office/drawing/2010/main">
        <mc:Choice Requires="a14">
          <p:sp>
            <p:nvSpPr>
              <p:cNvPr id="17" name="Text Placeholder 2">
                <a:extLst>
                  <a:ext uri="{FF2B5EF4-FFF2-40B4-BE49-F238E27FC236}">
                    <a16:creationId xmlns:a16="http://schemas.microsoft.com/office/drawing/2014/main" id="{B2EDBFA3-D05E-9143-8908-12EBF1AB8E40}"/>
                  </a:ext>
                </a:extLst>
              </p:cNvPr>
              <p:cNvSpPr txBox="1">
                <a:spLocks/>
              </p:cNvSpPr>
              <p:nvPr/>
            </p:nvSpPr>
            <p:spPr>
              <a:xfrm>
                <a:off x="526450" y="1182382"/>
                <a:ext cx="11160632" cy="4406900"/>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spcBef>
                    <a:spcPts val="1200"/>
                  </a:spcBef>
                  <a:buFont typeface="Arial"/>
                  <a:buNone/>
                </a:pPr>
                <a14:m>
                  <m:oMathPara xmlns:m="http://schemas.openxmlformats.org/officeDocument/2006/math">
                    <m:oMathParaPr>
                      <m:jc m:val="centerGroup"/>
                    </m:oMathParaPr>
                    <m:oMath xmlns:m="http://schemas.openxmlformats.org/officeDocument/2006/math">
                      <m:f>
                        <m:fPr>
                          <m:ctrlPr>
                            <a:rPr lang="en-US" sz="4000" i="1" smtClean="0">
                              <a:solidFill>
                                <a:schemeClr val="tx1"/>
                              </a:solidFill>
                              <a:latin typeface="Cambria Math" panose="02040503050406030204" pitchFamily="18" charset="0"/>
                            </a:rPr>
                          </m:ctrlPr>
                        </m:fPr>
                        <m:num>
                          <m:r>
                            <a:rPr lang="en-US" sz="4000" b="0" i="1" smtClean="0">
                              <a:solidFill>
                                <a:schemeClr val="tx1"/>
                              </a:solidFill>
                              <a:latin typeface="Cambria Math" panose="02040503050406030204" pitchFamily="18" charset="0"/>
                            </a:rPr>
                            <m:t>1</m:t>
                          </m:r>
                        </m:num>
                        <m:den>
                          <m:r>
                            <a:rPr lang="en-US" sz="4000" b="0" i="1" smtClean="0">
                              <a:solidFill>
                                <a:schemeClr val="tx1"/>
                              </a:solidFill>
                              <a:latin typeface="Cambria Math" panose="02040503050406030204" pitchFamily="18" charset="0"/>
                            </a:rPr>
                            <m:t>4</m:t>
                          </m:r>
                        </m:den>
                      </m:f>
                      <m:r>
                        <a:rPr lang="en-US" sz="4000" b="0" i="1" smtClean="0">
                          <a:solidFill>
                            <a:schemeClr val="tx1"/>
                          </a:solidFill>
                          <a:latin typeface="Cambria Math" panose="02040503050406030204" pitchFamily="18" charset="0"/>
                        </a:rPr>
                        <m:t>+</m:t>
                      </m:r>
                      <m:f>
                        <m:fPr>
                          <m:ctrlPr>
                            <a:rPr lang="en-US" sz="4000" b="0" i="1" smtClean="0">
                              <a:solidFill>
                                <a:schemeClr val="tx1"/>
                              </a:solidFill>
                              <a:latin typeface="Cambria Math" panose="02040503050406030204" pitchFamily="18" charset="0"/>
                            </a:rPr>
                          </m:ctrlPr>
                        </m:fPr>
                        <m:num>
                          <m:r>
                            <a:rPr lang="en-US" sz="4000" b="0" i="1" smtClean="0">
                              <a:solidFill>
                                <a:schemeClr val="tx1"/>
                              </a:solidFill>
                              <a:latin typeface="Cambria Math" panose="02040503050406030204" pitchFamily="18" charset="0"/>
                            </a:rPr>
                            <m:t>1</m:t>
                          </m:r>
                        </m:num>
                        <m:den>
                          <m:r>
                            <a:rPr lang="en-US" sz="4000" b="0" i="1" smtClean="0">
                              <a:solidFill>
                                <a:schemeClr val="tx1"/>
                              </a:solidFill>
                              <a:latin typeface="Cambria Math" panose="02040503050406030204" pitchFamily="18" charset="0"/>
                            </a:rPr>
                            <m:t>2</m:t>
                          </m:r>
                        </m:den>
                      </m:f>
                      <m:r>
                        <a:rPr lang="en-US" sz="4000" b="0" i="1" smtClean="0">
                          <a:solidFill>
                            <a:schemeClr val="tx1"/>
                          </a:solidFill>
                          <a:latin typeface="Cambria Math" panose="02040503050406030204" pitchFamily="18" charset="0"/>
                        </a:rPr>
                        <m:t>=</m:t>
                      </m:r>
                    </m:oMath>
                  </m:oMathPara>
                </a14:m>
                <a:endParaRPr lang="en-US" sz="4000" dirty="0">
                  <a:solidFill>
                    <a:schemeClr val="tx1"/>
                  </a:solidFill>
                </a:endParaRPr>
              </a:p>
              <a:p>
                <a:pPr marL="0" indent="0" algn="ctr">
                  <a:spcBef>
                    <a:spcPts val="1200"/>
                  </a:spcBef>
                  <a:buFont typeface="Arial"/>
                  <a:buNone/>
                </a:pPr>
                <a:endParaRPr lang="en-US" sz="4000" dirty="0">
                  <a:solidFill>
                    <a:schemeClr val="tx1"/>
                  </a:solidFill>
                </a:endParaRPr>
              </a:p>
              <a:p>
                <a:pPr marL="0" indent="0" algn="ctr">
                  <a:spcBef>
                    <a:spcPts val="1200"/>
                  </a:spcBef>
                  <a:buNone/>
                </a:pPr>
                <a14:m>
                  <m:oMathPara xmlns:m="http://schemas.openxmlformats.org/officeDocument/2006/math">
                    <m:oMathParaPr>
                      <m:jc m:val="centerGroup"/>
                    </m:oMathParaPr>
                    <m:oMath xmlns:m="http://schemas.openxmlformats.org/officeDocument/2006/math">
                      <m:f>
                        <m:fPr>
                          <m:ctrlPr>
                            <a:rPr lang="en-US" sz="4000" i="1" smtClean="0">
                              <a:solidFill>
                                <a:schemeClr val="tx1"/>
                              </a:solidFill>
                              <a:latin typeface="Cambria Math" panose="02040503050406030204" pitchFamily="18" charset="0"/>
                            </a:rPr>
                          </m:ctrlPr>
                        </m:fPr>
                        <m:num>
                          <m:r>
                            <a:rPr lang="en-US" sz="4000" b="0" i="1" smtClean="0">
                              <a:solidFill>
                                <a:schemeClr val="tx1"/>
                              </a:solidFill>
                              <a:latin typeface="Cambria Math" panose="02040503050406030204" pitchFamily="18" charset="0"/>
                            </a:rPr>
                            <m:t>5</m:t>
                          </m:r>
                        </m:num>
                        <m:den>
                          <m:r>
                            <a:rPr lang="en-US" sz="4000" b="0" i="1" smtClean="0">
                              <a:solidFill>
                                <a:schemeClr val="tx1"/>
                              </a:solidFill>
                              <a:latin typeface="Cambria Math" panose="02040503050406030204" pitchFamily="18" charset="0"/>
                            </a:rPr>
                            <m:t>6</m:t>
                          </m:r>
                        </m:den>
                      </m:f>
                      <m:r>
                        <a:rPr lang="en-US" sz="4000" i="1">
                          <a:solidFill>
                            <a:schemeClr val="tx1"/>
                          </a:solidFill>
                          <a:latin typeface="Cambria Math" panose="02040503050406030204" pitchFamily="18" charset="0"/>
                        </a:rPr>
                        <m:t>+</m:t>
                      </m:r>
                      <m:f>
                        <m:fPr>
                          <m:ctrlPr>
                            <a:rPr lang="en-US" sz="4000" i="1">
                              <a:solidFill>
                                <a:schemeClr val="tx1"/>
                              </a:solidFill>
                              <a:latin typeface="Cambria Math" panose="02040503050406030204" pitchFamily="18" charset="0"/>
                            </a:rPr>
                          </m:ctrlPr>
                        </m:fPr>
                        <m:num>
                          <m:r>
                            <a:rPr lang="en-US" sz="4000" b="0" i="1" smtClean="0">
                              <a:solidFill>
                                <a:schemeClr val="tx1"/>
                              </a:solidFill>
                              <a:latin typeface="Cambria Math" panose="02040503050406030204" pitchFamily="18" charset="0"/>
                            </a:rPr>
                            <m:t>1</m:t>
                          </m:r>
                        </m:num>
                        <m:den>
                          <m:r>
                            <a:rPr lang="en-US" sz="4000" b="0" i="1" smtClean="0">
                              <a:solidFill>
                                <a:schemeClr val="tx1"/>
                              </a:solidFill>
                              <a:latin typeface="Cambria Math" panose="02040503050406030204" pitchFamily="18" charset="0"/>
                            </a:rPr>
                            <m:t>3</m:t>
                          </m:r>
                        </m:den>
                      </m:f>
                      <m:r>
                        <a:rPr lang="en-US" sz="4000" b="0" i="1" smtClean="0">
                          <a:solidFill>
                            <a:schemeClr val="tx1"/>
                          </a:solidFill>
                          <a:latin typeface="Cambria Math" panose="02040503050406030204" pitchFamily="18" charset="0"/>
                        </a:rPr>
                        <m:t>=</m:t>
                      </m:r>
                    </m:oMath>
                  </m:oMathPara>
                </a14:m>
                <a:endParaRPr lang="en-US" sz="4000" dirty="0">
                  <a:solidFill>
                    <a:schemeClr val="tx1"/>
                  </a:solidFill>
                </a:endParaRPr>
              </a:p>
              <a:p>
                <a:pPr marL="0" indent="0" algn="ctr">
                  <a:spcBef>
                    <a:spcPts val="1200"/>
                  </a:spcBef>
                  <a:buNone/>
                </a:pPr>
                <a:endParaRPr lang="en-US" sz="4000" dirty="0">
                  <a:solidFill>
                    <a:schemeClr val="tx1"/>
                  </a:solidFill>
                </a:endParaRPr>
              </a:p>
              <a:p>
                <a:pPr marL="0" indent="0" algn="ctr">
                  <a:spcBef>
                    <a:spcPts val="1200"/>
                  </a:spcBef>
                  <a:buNone/>
                </a:pPr>
                <a14:m>
                  <m:oMathPara xmlns:m="http://schemas.openxmlformats.org/officeDocument/2006/math">
                    <m:oMathParaPr>
                      <m:jc m:val="centerGroup"/>
                    </m:oMathParaPr>
                    <m:oMath xmlns:m="http://schemas.openxmlformats.org/officeDocument/2006/math">
                      <m:f>
                        <m:fPr>
                          <m:ctrlPr>
                            <a:rPr lang="en-US" sz="4000" i="1">
                              <a:solidFill>
                                <a:schemeClr val="tx1"/>
                              </a:solidFill>
                              <a:latin typeface="Cambria Math" panose="02040503050406030204" pitchFamily="18" charset="0"/>
                            </a:rPr>
                          </m:ctrlPr>
                        </m:fPr>
                        <m:num>
                          <m:r>
                            <a:rPr lang="en-US" sz="4000" b="0" i="1" smtClean="0">
                              <a:solidFill>
                                <a:schemeClr val="tx1"/>
                              </a:solidFill>
                              <a:latin typeface="Cambria Math" panose="02040503050406030204" pitchFamily="18" charset="0"/>
                            </a:rPr>
                            <m:t>1</m:t>
                          </m:r>
                        </m:num>
                        <m:den>
                          <m:r>
                            <a:rPr lang="en-US" sz="4000" b="0" i="1" smtClean="0">
                              <a:solidFill>
                                <a:schemeClr val="tx1"/>
                              </a:solidFill>
                              <a:latin typeface="Cambria Math" panose="02040503050406030204" pitchFamily="18" charset="0"/>
                            </a:rPr>
                            <m:t>12</m:t>
                          </m:r>
                        </m:den>
                      </m:f>
                      <m:r>
                        <a:rPr lang="en-US" sz="4000" i="1">
                          <a:solidFill>
                            <a:schemeClr val="tx1"/>
                          </a:solidFill>
                          <a:latin typeface="Cambria Math" panose="02040503050406030204" pitchFamily="18" charset="0"/>
                        </a:rPr>
                        <m:t>+</m:t>
                      </m:r>
                      <m:f>
                        <m:fPr>
                          <m:ctrlPr>
                            <a:rPr lang="en-US" sz="4000" i="1">
                              <a:solidFill>
                                <a:schemeClr val="tx1"/>
                              </a:solidFill>
                              <a:latin typeface="Cambria Math" panose="02040503050406030204" pitchFamily="18" charset="0"/>
                            </a:rPr>
                          </m:ctrlPr>
                        </m:fPr>
                        <m:num>
                          <m:r>
                            <a:rPr lang="en-US" sz="4000" i="1">
                              <a:solidFill>
                                <a:schemeClr val="tx1"/>
                              </a:solidFill>
                              <a:latin typeface="Cambria Math" panose="02040503050406030204" pitchFamily="18" charset="0"/>
                            </a:rPr>
                            <m:t>1</m:t>
                          </m:r>
                        </m:num>
                        <m:den>
                          <m:r>
                            <a:rPr lang="en-US" sz="4000" b="0" i="1" smtClean="0">
                              <a:solidFill>
                                <a:schemeClr val="tx1"/>
                              </a:solidFill>
                              <a:latin typeface="Cambria Math" panose="02040503050406030204" pitchFamily="18" charset="0"/>
                            </a:rPr>
                            <m:t>12</m:t>
                          </m:r>
                        </m:den>
                      </m:f>
                      <m:r>
                        <a:rPr lang="en-US" sz="4000" b="0" i="1" smtClean="0">
                          <a:solidFill>
                            <a:schemeClr val="tx1"/>
                          </a:solidFill>
                          <a:latin typeface="Cambria Math" panose="02040503050406030204" pitchFamily="18" charset="0"/>
                        </a:rPr>
                        <m:t>+</m:t>
                      </m:r>
                      <m:f>
                        <m:fPr>
                          <m:ctrlPr>
                            <a:rPr lang="en-US" sz="4000" b="0" i="1" smtClean="0">
                              <a:solidFill>
                                <a:schemeClr val="tx1"/>
                              </a:solidFill>
                              <a:latin typeface="Cambria Math" panose="02040503050406030204" pitchFamily="18" charset="0"/>
                            </a:rPr>
                          </m:ctrlPr>
                        </m:fPr>
                        <m:num>
                          <m:r>
                            <a:rPr lang="en-US" sz="4000" b="0" i="1" smtClean="0">
                              <a:solidFill>
                                <a:schemeClr val="tx1"/>
                              </a:solidFill>
                              <a:latin typeface="Cambria Math" panose="02040503050406030204" pitchFamily="18" charset="0"/>
                            </a:rPr>
                            <m:t>1</m:t>
                          </m:r>
                        </m:num>
                        <m:den>
                          <m:r>
                            <a:rPr lang="en-US" sz="4000" b="0" i="1" smtClean="0">
                              <a:solidFill>
                                <a:schemeClr val="tx1"/>
                              </a:solidFill>
                              <a:latin typeface="Cambria Math" panose="02040503050406030204" pitchFamily="18" charset="0"/>
                            </a:rPr>
                            <m:t>2</m:t>
                          </m:r>
                        </m:den>
                      </m:f>
                      <m:r>
                        <a:rPr lang="en-US" sz="4000" b="0" i="1" smtClean="0">
                          <a:solidFill>
                            <a:schemeClr val="tx1"/>
                          </a:solidFill>
                          <a:latin typeface="Cambria Math" panose="02040503050406030204" pitchFamily="18" charset="0"/>
                        </a:rPr>
                        <m:t>+</m:t>
                      </m:r>
                      <m:f>
                        <m:fPr>
                          <m:ctrlPr>
                            <a:rPr lang="en-US" sz="4000" b="0" i="1" smtClean="0">
                              <a:solidFill>
                                <a:schemeClr val="tx1"/>
                              </a:solidFill>
                              <a:latin typeface="Cambria Math" panose="02040503050406030204" pitchFamily="18" charset="0"/>
                            </a:rPr>
                          </m:ctrlPr>
                        </m:fPr>
                        <m:num>
                          <m:r>
                            <a:rPr lang="en-US" sz="4000" b="0" i="1" smtClean="0">
                              <a:solidFill>
                                <a:schemeClr val="tx1"/>
                              </a:solidFill>
                              <a:latin typeface="Cambria Math" panose="02040503050406030204" pitchFamily="18" charset="0"/>
                            </a:rPr>
                            <m:t>1</m:t>
                          </m:r>
                        </m:num>
                        <m:den>
                          <m:r>
                            <a:rPr lang="en-US" sz="4000" b="0" i="1" smtClean="0">
                              <a:solidFill>
                                <a:schemeClr val="tx1"/>
                              </a:solidFill>
                              <a:latin typeface="Cambria Math" panose="02040503050406030204" pitchFamily="18" charset="0"/>
                            </a:rPr>
                            <m:t>4</m:t>
                          </m:r>
                        </m:den>
                      </m:f>
                      <m:r>
                        <a:rPr lang="en-US" sz="4000" b="0" i="1" smtClean="0">
                          <a:solidFill>
                            <a:schemeClr val="tx1"/>
                          </a:solidFill>
                          <a:latin typeface="Cambria Math" panose="02040503050406030204" pitchFamily="18" charset="0"/>
                        </a:rPr>
                        <m:t>=</m:t>
                      </m:r>
                    </m:oMath>
                  </m:oMathPara>
                </a14:m>
                <a:endParaRPr lang="en-US" sz="4000" dirty="0">
                  <a:solidFill>
                    <a:schemeClr val="tx1"/>
                  </a:solidFill>
                </a:endParaRPr>
              </a:p>
            </p:txBody>
          </p:sp>
        </mc:Choice>
        <mc:Fallback xmlns="">
          <p:sp>
            <p:nvSpPr>
              <p:cNvPr id="17" name="Text Placeholder 2">
                <a:extLst>
                  <a:ext uri="{FF2B5EF4-FFF2-40B4-BE49-F238E27FC236}">
                    <a16:creationId xmlns="" xmlns:a16="http://schemas.microsoft.com/office/drawing/2014/main" xmlns:a14="http://schemas.microsoft.com/office/drawing/2010/main" id="{B2EDBFA3-D05E-9143-8908-12EBF1AB8E40}"/>
                  </a:ext>
                </a:extLst>
              </p:cNvPr>
              <p:cNvSpPr txBox="1">
                <a:spLocks noRot="1" noChangeAspect="1" noMove="1" noResize="1" noEditPoints="1" noAdjustHandles="1" noChangeArrowheads="1" noChangeShapeType="1" noTextEdit="1"/>
              </p:cNvSpPr>
              <p:nvPr/>
            </p:nvSpPr>
            <p:spPr>
              <a:xfrm>
                <a:off x="526450" y="1182382"/>
                <a:ext cx="11160632" cy="4406900"/>
              </a:xfrm>
              <a:prstGeom prst="rect">
                <a:avLst/>
              </a:prstGeom>
              <a:blipFill rotWithShape="1">
                <a:blip r:embed="rId3"/>
                <a:stretch>
                  <a:fillRect/>
                </a:stretch>
              </a:blipFill>
            </p:spPr>
            <p:txBody>
              <a:bodyPr/>
              <a:lstStyle/>
              <a:p>
                <a:r>
                  <a:rPr lang="en-US">
                    <a:noFill/>
                  </a:rPr>
                  <a:t> </a:t>
                </a:r>
              </a:p>
            </p:txBody>
          </p:sp>
        </mc:Fallback>
      </mc:AlternateContent>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3300247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xEl>
                                              <p:pRg st="2" end="2"/>
                                            </p:txEl>
                                          </p:spTgt>
                                        </p:tgtEl>
                                        <p:attrNameLst>
                                          <p:attrName>style.visibility</p:attrName>
                                        </p:attrNameLst>
                                      </p:cBhvr>
                                      <p:to>
                                        <p:strVal val="visible"/>
                                      </p:to>
                                    </p:set>
                                    <p:animEffect transition="in" filter="fade">
                                      <p:cBhvr>
                                        <p:cTn id="12" dur="500"/>
                                        <p:tgtEl>
                                          <p:spTgt spid="1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xEl>
                                              <p:pRg st="4" end="4"/>
                                            </p:txEl>
                                          </p:spTgt>
                                        </p:tgtEl>
                                        <p:attrNameLst>
                                          <p:attrName>style.visibility</p:attrName>
                                        </p:attrNameLst>
                                      </p:cBhvr>
                                      <p:to>
                                        <p:strVal val="visible"/>
                                      </p:to>
                                    </p:set>
                                    <p:animEffect transition="in" filter="fade">
                                      <p:cBhvr>
                                        <p:cTn id="17" dur="500"/>
                                        <p:tgtEl>
                                          <p:spTgt spid="1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25</a:t>
            </a:fld>
            <a:endParaRPr lang="en-US" dirty="0"/>
          </a:p>
        </p:txBody>
      </p:sp>
      <p:sp>
        <p:nvSpPr>
          <p:cNvPr id="4" name="Title 3"/>
          <p:cNvSpPr>
            <a:spLocks noGrp="1"/>
          </p:cNvSpPr>
          <p:nvPr>
            <p:ph type="title"/>
          </p:nvPr>
        </p:nvSpPr>
        <p:spPr/>
        <p:txBody>
          <a:bodyPr/>
          <a:lstStyle/>
          <a:p>
            <a:r>
              <a:rPr lang="en-US" b="1" dirty="0"/>
              <a:t>Number and operations—Fractions</a:t>
            </a:r>
            <a:endParaRPr lang="en-US" dirty="0"/>
          </a:p>
        </p:txBody>
      </p:sp>
      <p:sp>
        <p:nvSpPr>
          <p:cNvPr id="17" name="Text Placeholder 2">
            <a:extLst>
              <a:ext uri="{FF2B5EF4-FFF2-40B4-BE49-F238E27FC236}">
                <a16:creationId xmlns:a16="http://schemas.microsoft.com/office/drawing/2014/main" id="{B2EDBFA3-D05E-9143-8908-12EBF1AB8E40}"/>
              </a:ext>
            </a:extLst>
          </p:cNvPr>
          <p:cNvSpPr txBox="1">
            <a:spLocks/>
          </p:cNvSpPr>
          <p:nvPr/>
        </p:nvSpPr>
        <p:spPr>
          <a:xfrm>
            <a:off x="515684" y="1182382"/>
            <a:ext cx="6123358" cy="4406900"/>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spcBef>
                <a:spcPts val="1200"/>
              </a:spcBef>
              <a:buFont typeface="Arial"/>
              <a:buNone/>
            </a:pPr>
            <a:endParaRPr lang="en-US" sz="4000" dirty="0">
              <a:solidFill>
                <a:srgbClr val="1D1D1F"/>
              </a:solidFill>
            </a:endParaRPr>
          </a:p>
          <a:p>
            <a:pPr marL="0" indent="0" algn="ctr">
              <a:spcBef>
                <a:spcPts val="1200"/>
              </a:spcBef>
              <a:buFont typeface="Arial"/>
              <a:buNone/>
            </a:pPr>
            <a:endParaRPr lang="en-US" sz="4000" dirty="0">
              <a:solidFill>
                <a:srgbClr val="1D1D1F"/>
              </a:solidFill>
            </a:endParaRPr>
          </a:p>
          <a:p>
            <a:pPr marL="0" indent="0" algn="ctr">
              <a:spcBef>
                <a:spcPts val="1200"/>
              </a:spcBef>
              <a:buNone/>
            </a:pPr>
            <a:endParaRPr lang="en-US" sz="4000" dirty="0">
              <a:solidFill>
                <a:srgbClr val="1D1D1F"/>
              </a:solidFill>
            </a:endParaRPr>
          </a:p>
          <a:p>
            <a:pPr marL="0" indent="0" algn="ctr">
              <a:spcBef>
                <a:spcPts val="1200"/>
              </a:spcBef>
              <a:buNone/>
            </a:pPr>
            <a:endParaRPr lang="en-US" sz="4000" dirty="0">
              <a:solidFill>
                <a:srgbClr val="1D1D1F"/>
              </a:solidFill>
            </a:endParaRPr>
          </a:p>
          <a:p>
            <a:pPr marL="0" indent="0" algn="ctr">
              <a:spcBef>
                <a:spcPts val="1200"/>
              </a:spcBef>
              <a:buNone/>
            </a:pPr>
            <a:endParaRPr lang="en-US" sz="4000" dirty="0">
              <a:solidFill>
                <a:srgbClr val="1D1D1F"/>
              </a:solidFill>
            </a:endParaRPr>
          </a:p>
        </p:txBody>
      </p:sp>
      <p:sp>
        <p:nvSpPr>
          <p:cNvPr id="2" name="TextBox 1">
            <a:extLst>
              <a:ext uri="{FF2B5EF4-FFF2-40B4-BE49-F238E27FC236}">
                <a16:creationId xmlns:a16="http://schemas.microsoft.com/office/drawing/2014/main" id="{A50758F6-7F04-CD4D-A7D1-D077812B077C}"/>
              </a:ext>
            </a:extLst>
          </p:cNvPr>
          <p:cNvSpPr txBox="1"/>
          <p:nvPr/>
        </p:nvSpPr>
        <p:spPr>
          <a:xfrm>
            <a:off x="679856" y="1856515"/>
            <a:ext cx="5107876" cy="2554545"/>
          </a:xfrm>
          <a:prstGeom prst="rect">
            <a:avLst/>
          </a:prstGeom>
          <a:noFill/>
        </p:spPr>
        <p:txBody>
          <a:bodyPr wrap="square" rtlCol="0">
            <a:spAutoFit/>
          </a:bodyPr>
          <a:lstStyle/>
          <a:p>
            <a:r>
              <a:rPr lang="en-US" sz="4000" dirty="0">
                <a:solidFill>
                  <a:schemeClr val="accent6">
                    <a:lumMod val="50000"/>
                  </a:schemeClr>
                </a:solidFill>
                <a:latin typeface="Calibri" panose="020F0502020204030204" pitchFamily="34" charset="0"/>
                <a:cs typeface="Calibri" panose="020F0502020204030204" pitchFamily="34" charset="0"/>
              </a:rPr>
              <a:t>The language of  operations helps you to make sense of what you need to do.</a:t>
            </a:r>
          </a:p>
        </p:txBody>
      </p:sp>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mc:AlternateContent xmlns:mc="http://schemas.openxmlformats.org/markup-compatibility/2006" xmlns:a14="http://schemas.microsoft.com/office/drawing/2010/main">
        <mc:Choice Requires="a14">
          <p:sp>
            <p:nvSpPr>
              <p:cNvPr id="3" name="TextBox 2"/>
              <p:cNvSpPr txBox="1"/>
              <p:nvPr/>
            </p:nvSpPr>
            <p:spPr>
              <a:xfrm>
                <a:off x="5787732" y="1075428"/>
                <a:ext cx="4879027" cy="480137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US" sz="4000" i="1" smtClean="0">
                              <a:solidFill>
                                <a:schemeClr val="tx1"/>
                              </a:solidFill>
                              <a:latin typeface="Cambria Math" panose="02040503050406030204" pitchFamily="18" charset="0"/>
                            </a:rPr>
                          </m:ctrlPr>
                        </m:fPr>
                        <m:num>
                          <m:r>
                            <a:rPr lang="en-US" sz="4000" b="0" i="1" smtClean="0">
                              <a:solidFill>
                                <a:schemeClr val="tx1"/>
                              </a:solidFill>
                              <a:latin typeface="Cambria Math" panose="02040503050406030204" pitchFamily="18" charset="0"/>
                            </a:rPr>
                            <m:t>5</m:t>
                          </m:r>
                        </m:num>
                        <m:den>
                          <m:r>
                            <a:rPr lang="en-US" sz="4000" b="0" i="1" smtClean="0">
                              <a:solidFill>
                                <a:schemeClr val="tx1"/>
                              </a:solidFill>
                              <a:latin typeface="Cambria Math" panose="02040503050406030204" pitchFamily="18" charset="0"/>
                            </a:rPr>
                            <m:t>8</m:t>
                          </m:r>
                        </m:den>
                      </m:f>
                      <m:r>
                        <a:rPr lang="en-US" sz="4000" i="1" smtClean="0">
                          <a:solidFill>
                            <a:schemeClr val="tx1"/>
                          </a:solidFill>
                          <a:latin typeface="Cambria Math" panose="02040503050406030204" pitchFamily="18" charset="0"/>
                        </a:rPr>
                        <m:t> –</m:t>
                      </m:r>
                      <m:r>
                        <a:rPr lang="en-US" sz="4000" b="0" i="1" smtClean="0">
                          <a:solidFill>
                            <a:schemeClr val="tx1"/>
                          </a:solidFill>
                          <a:latin typeface="Cambria Math" panose="02040503050406030204" pitchFamily="18" charset="0"/>
                        </a:rPr>
                        <m:t> </m:t>
                      </m:r>
                      <m:f>
                        <m:fPr>
                          <m:ctrlPr>
                            <a:rPr lang="en-US" sz="4000" i="1" smtClean="0">
                              <a:solidFill>
                                <a:schemeClr val="tx1"/>
                              </a:solidFill>
                              <a:latin typeface="Cambria Math" panose="02040503050406030204" pitchFamily="18" charset="0"/>
                            </a:rPr>
                          </m:ctrlPr>
                        </m:fPr>
                        <m:num>
                          <m:r>
                            <a:rPr lang="en-US" sz="4000" b="0" i="1" smtClean="0">
                              <a:solidFill>
                                <a:schemeClr val="tx1"/>
                              </a:solidFill>
                              <a:latin typeface="Cambria Math" panose="02040503050406030204" pitchFamily="18" charset="0"/>
                            </a:rPr>
                            <m:t>3</m:t>
                          </m:r>
                        </m:num>
                        <m:den>
                          <m:r>
                            <a:rPr lang="en-US" sz="4000" b="0" i="1" smtClean="0">
                              <a:solidFill>
                                <a:schemeClr val="tx1"/>
                              </a:solidFill>
                              <a:latin typeface="Cambria Math" panose="02040503050406030204" pitchFamily="18" charset="0"/>
                            </a:rPr>
                            <m:t>8</m:t>
                          </m:r>
                        </m:den>
                      </m:f>
                      <m:r>
                        <a:rPr lang="en-US" sz="4000" i="1" smtClean="0">
                          <a:solidFill>
                            <a:schemeClr val="tx1"/>
                          </a:solidFill>
                          <a:latin typeface="Cambria Math" panose="02040503050406030204" pitchFamily="18" charset="0"/>
                        </a:rPr>
                        <m:t> =</m:t>
                      </m:r>
                    </m:oMath>
                  </m:oMathPara>
                </a14:m>
                <a:endParaRPr lang="en-US" sz="4000" dirty="0">
                  <a:solidFill>
                    <a:schemeClr val="tx1"/>
                  </a:solidFill>
                </a:endParaRPr>
              </a:p>
              <a:p>
                <a:endParaRPr lang="en-US" sz="4000" dirty="0">
                  <a:solidFill>
                    <a:schemeClr val="tx1"/>
                  </a:solidFill>
                </a:endParaRPr>
              </a:p>
              <a:p>
                <a:pPr/>
                <a14:m>
                  <m:oMathPara xmlns:m="http://schemas.openxmlformats.org/officeDocument/2006/math">
                    <m:oMathParaPr>
                      <m:jc m:val="centerGroup"/>
                    </m:oMathParaPr>
                    <m:oMath xmlns:m="http://schemas.openxmlformats.org/officeDocument/2006/math">
                      <m:f>
                        <m:fPr>
                          <m:ctrlPr>
                            <a:rPr lang="en-US" sz="4000" i="1" smtClean="0">
                              <a:solidFill>
                                <a:schemeClr val="tx1"/>
                              </a:solidFill>
                              <a:latin typeface="Cambria Math" panose="02040503050406030204" pitchFamily="18" charset="0"/>
                            </a:rPr>
                          </m:ctrlPr>
                        </m:fPr>
                        <m:num>
                          <m:r>
                            <a:rPr lang="en-US" sz="4000" b="0" i="1" smtClean="0">
                              <a:solidFill>
                                <a:schemeClr val="tx1"/>
                              </a:solidFill>
                              <a:latin typeface="Cambria Math" panose="02040503050406030204" pitchFamily="18" charset="0"/>
                            </a:rPr>
                            <m:t>1</m:t>
                          </m:r>
                        </m:num>
                        <m:den>
                          <m:r>
                            <a:rPr lang="en-US" sz="4000" b="0" i="1" smtClean="0">
                              <a:solidFill>
                                <a:schemeClr val="tx1"/>
                              </a:solidFill>
                              <a:latin typeface="Cambria Math" panose="02040503050406030204" pitchFamily="18" charset="0"/>
                            </a:rPr>
                            <m:t>2</m:t>
                          </m:r>
                        </m:den>
                      </m:f>
                      <m:r>
                        <a:rPr lang="en-US" sz="4000" b="0" i="1" smtClean="0">
                          <a:solidFill>
                            <a:schemeClr val="tx1"/>
                          </a:solidFill>
                          <a:latin typeface="Cambria Math" panose="02040503050406030204" pitchFamily="18" charset="0"/>
                        </a:rPr>
                        <m:t>−</m:t>
                      </m:r>
                      <m:f>
                        <m:fPr>
                          <m:ctrlPr>
                            <a:rPr lang="en-US" sz="4000" b="0" i="1" smtClean="0">
                              <a:solidFill>
                                <a:schemeClr val="tx1"/>
                              </a:solidFill>
                              <a:latin typeface="Cambria Math" panose="02040503050406030204" pitchFamily="18" charset="0"/>
                            </a:rPr>
                          </m:ctrlPr>
                        </m:fPr>
                        <m:num>
                          <m:r>
                            <a:rPr lang="en-US" sz="4000" b="0" i="1" smtClean="0">
                              <a:solidFill>
                                <a:schemeClr val="tx1"/>
                              </a:solidFill>
                              <a:latin typeface="Cambria Math" panose="02040503050406030204" pitchFamily="18" charset="0"/>
                            </a:rPr>
                            <m:t>1</m:t>
                          </m:r>
                        </m:num>
                        <m:den>
                          <m:r>
                            <a:rPr lang="en-US" sz="4000" b="0" i="1" smtClean="0">
                              <a:solidFill>
                                <a:schemeClr val="tx1"/>
                              </a:solidFill>
                              <a:latin typeface="Cambria Math" panose="02040503050406030204" pitchFamily="18" charset="0"/>
                            </a:rPr>
                            <m:t>4</m:t>
                          </m:r>
                        </m:den>
                      </m:f>
                      <m:r>
                        <a:rPr lang="en-US" sz="4000" b="0" i="1" smtClean="0">
                          <a:solidFill>
                            <a:schemeClr val="tx1"/>
                          </a:solidFill>
                          <a:latin typeface="Cambria Math" panose="02040503050406030204" pitchFamily="18" charset="0"/>
                        </a:rPr>
                        <m:t>=</m:t>
                      </m:r>
                    </m:oMath>
                  </m:oMathPara>
                </a14:m>
                <a:endParaRPr lang="en-US" sz="4000" dirty="0">
                  <a:solidFill>
                    <a:schemeClr val="tx1"/>
                  </a:solidFill>
                </a:endParaRPr>
              </a:p>
              <a:p>
                <a:endParaRPr lang="en-US" sz="4000" dirty="0">
                  <a:solidFill>
                    <a:schemeClr val="tx1"/>
                  </a:solidFill>
                </a:endParaRPr>
              </a:p>
              <a:p>
                <a:pPr/>
                <a14:m>
                  <m:oMathPara xmlns:m="http://schemas.openxmlformats.org/officeDocument/2006/math">
                    <m:oMathParaPr>
                      <m:jc m:val="centerGroup"/>
                    </m:oMathParaPr>
                    <m:oMath xmlns:m="http://schemas.openxmlformats.org/officeDocument/2006/math">
                      <m:f>
                        <m:fPr>
                          <m:ctrlPr>
                            <a:rPr lang="en-US" sz="4000" i="1" smtClean="0">
                              <a:solidFill>
                                <a:schemeClr val="tx1"/>
                              </a:solidFill>
                              <a:latin typeface="Cambria Math" panose="02040503050406030204" pitchFamily="18" charset="0"/>
                            </a:rPr>
                          </m:ctrlPr>
                        </m:fPr>
                        <m:num>
                          <m:r>
                            <a:rPr lang="en-US" sz="4000" b="0" i="1" smtClean="0">
                              <a:solidFill>
                                <a:schemeClr val="tx1"/>
                              </a:solidFill>
                              <a:latin typeface="Cambria Math" panose="02040503050406030204" pitchFamily="18" charset="0"/>
                            </a:rPr>
                            <m:t>1</m:t>
                          </m:r>
                        </m:num>
                        <m:den>
                          <m:r>
                            <a:rPr lang="en-US" sz="4000" b="0" i="1" smtClean="0">
                              <a:solidFill>
                                <a:schemeClr val="tx1"/>
                              </a:solidFill>
                              <a:latin typeface="Cambria Math" panose="02040503050406030204" pitchFamily="18" charset="0"/>
                            </a:rPr>
                            <m:t>2</m:t>
                          </m:r>
                        </m:den>
                      </m:f>
                      <m:r>
                        <a:rPr lang="en-US" sz="4000" b="0" i="1" smtClean="0">
                          <a:solidFill>
                            <a:schemeClr val="tx1"/>
                          </a:solidFill>
                          <a:latin typeface="Cambria Math" panose="02040503050406030204" pitchFamily="18" charset="0"/>
                        </a:rPr>
                        <m:t>−</m:t>
                      </m:r>
                      <m:f>
                        <m:fPr>
                          <m:ctrlPr>
                            <a:rPr lang="en-US" sz="4000" b="0" i="1" smtClean="0">
                              <a:solidFill>
                                <a:schemeClr val="tx1"/>
                              </a:solidFill>
                              <a:latin typeface="Cambria Math" panose="02040503050406030204" pitchFamily="18" charset="0"/>
                            </a:rPr>
                          </m:ctrlPr>
                        </m:fPr>
                        <m:num>
                          <m:r>
                            <a:rPr lang="en-US" sz="4000" b="0" i="1" smtClean="0">
                              <a:solidFill>
                                <a:schemeClr val="tx1"/>
                              </a:solidFill>
                              <a:latin typeface="Cambria Math" panose="02040503050406030204" pitchFamily="18" charset="0"/>
                            </a:rPr>
                            <m:t>1</m:t>
                          </m:r>
                        </m:num>
                        <m:den>
                          <m:r>
                            <a:rPr lang="en-US" sz="4000" b="0" i="1" smtClean="0">
                              <a:solidFill>
                                <a:schemeClr val="tx1"/>
                              </a:solidFill>
                              <a:latin typeface="Cambria Math" panose="02040503050406030204" pitchFamily="18" charset="0"/>
                            </a:rPr>
                            <m:t>3</m:t>
                          </m:r>
                        </m:den>
                      </m:f>
                      <m:r>
                        <a:rPr lang="en-US" sz="4000" b="0" i="1" smtClean="0">
                          <a:solidFill>
                            <a:schemeClr val="tx1"/>
                          </a:solidFill>
                          <a:latin typeface="Cambria Math" panose="02040503050406030204" pitchFamily="18" charset="0"/>
                        </a:rPr>
                        <m:t>=</m:t>
                      </m:r>
                    </m:oMath>
                  </m:oMathPara>
                </a14:m>
                <a:endParaRPr lang="en-US" sz="4000" dirty="0">
                  <a:solidFill>
                    <a:schemeClr val="tx1"/>
                  </a:solidFill>
                </a:endParaRPr>
              </a:p>
            </p:txBody>
          </p:sp>
        </mc:Choice>
        <mc:Fallback xmlns="">
          <p:sp>
            <p:nvSpPr>
              <p:cNvPr id="3" name="TextBox 2"/>
              <p:cNvSpPr txBox="1">
                <a:spLocks noRot="1" noChangeAspect="1" noMove="1" noResize="1" noEditPoints="1" noAdjustHandles="1" noChangeArrowheads="1" noChangeShapeType="1" noTextEdit="1"/>
              </p:cNvSpPr>
              <p:nvPr/>
            </p:nvSpPr>
            <p:spPr>
              <a:xfrm>
                <a:off x="5787732" y="1075428"/>
                <a:ext cx="4879027" cy="4801379"/>
              </a:xfrm>
              <a:prstGeom prst="rect">
                <a:avLst/>
              </a:prstGeom>
              <a:blipFill>
                <a:blip r:embed="rId3"/>
                <a:stretch>
                  <a:fillRect b="-1847"/>
                </a:stretch>
              </a:blipFill>
            </p:spPr>
            <p:txBody>
              <a:bodyPr/>
              <a:lstStyle/>
              <a:p>
                <a:r>
                  <a:rPr lang="en-US">
                    <a:noFill/>
                  </a:rPr>
                  <a:t> </a:t>
                </a:r>
              </a:p>
            </p:txBody>
          </p:sp>
        </mc:Fallback>
      </mc:AlternateContent>
    </p:spTree>
    <p:extLst>
      <p:ext uri="{BB962C8B-B14F-4D97-AF65-F5344CB8AC3E}">
        <p14:creationId xmlns:p14="http://schemas.microsoft.com/office/powerpoint/2010/main" val="2826542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26</a:t>
            </a:fld>
            <a:endParaRPr lang="en-US" dirty="0"/>
          </a:p>
        </p:txBody>
      </p:sp>
      <p:sp>
        <p:nvSpPr>
          <p:cNvPr id="4" name="Title 3"/>
          <p:cNvSpPr>
            <a:spLocks noGrp="1"/>
          </p:cNvSpPr>
          <p:nvPr>
            <p:ph type="title"/>
          </p:nvPr>
        </p:nvSpPr>
        <p:spPr/>
        <p:txBody>
          <a:bodyPr/>
          <a:lstStyle/>
          <a:p>
            <a:r>
              <a:rPr lang="en-US" b="1" dirty="0"/>
              <a:t>Number and operations—Fractions</a:t>
            </a:r>
            <a:endParaRPr lang="en-US" dirty="0"/>
          </a:p>
        </p:txBody>
      </p:sp>
      <mc:AlternateContent xmlns:mc="http://schemas.openxmlformats.org/markup-compatibility/2006" xmlns:a14="http://schemas.microsoft.com/office/drawing/2010/main">
        <mc:Choice Requires="a14">
          <p:sp>
            <p:nvSpPr>
              <p:cNvPr id="17" name="Text Placeholder 2">
                <a:extLst>
                  <a:ext uri="{FF2B5EF4-FFF2-40B4-BE49-F238E27FC236}">
                    <a16:creationId xmlns:a16="http://schemas.microsoft.com/office/drawing/2014/main" id="{B2EDBFA3-D05E-9143-8908-12EBF1AB8E40}"/>
                  </a:ext>
                </a:extLst>
              </p:cNvPr>
              <p:cNvSpPr txBox="1">
                <a:spLocks/>
              </p:cNvSpPr>
              <p:nvPr/>
            </p:nvSpPr>
            <p:spPr>
              <a:xfrm>
                <a:off x="695784" y="1204666"/>
                <a:ext cx="11160632" cy="4406900"/>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spcBef>
                    <a:spcPts val="1200"/>
                  </a:spcBef>
                  <a:buFont typeface="Arial"/>
                  <a:buNone/>
                </a:pPr>
                <a14:m>
                  <m:oMathPara xmlns:m="http://schemas.openxmlformats.org/officeDocument/2006/math">
                    <m:oMathParaPr>
                      <m:jc m:val="centerGroup"/>
                    </m:oMathParaPr>
                    <m:oMath xmlns:m="http://schemas.openxmlformats.org/officeDocument/2006/math">
                      <m:f>
                        <m:fPr>
                          <m:ctrlPr>
                            <a:rPr lang="en-US" sz="4000" i="1" smtClean="0">
                              <a:solidFill>
                                <a:schemeClr val="tx1"/>
                              </a:solidFill>
                              <a:latin typeface="Cambria Math" panose="02040503050406030204" pitchFamily="18" charset="0"/>
                            </a:rPr>
                          </m:ctrlPr>
                        </m:fPr>
                        <m:num>
                          <m:r>
                            <a:rPr lang="en-US" sz="4000" b="0" i="1" smtClean="0">
                              <a:solidFill>
                                <a:schemeClr val="tx1"/>
                              </a:solidFill>
                              <a:latin typeface="Cambria Math" panose="02040503050406030204" pitchFamily="18" charset="0"/>
                            </a:rPr>
                            <m:t>1</m:t>
                          </m:r>
                        </m:num>
                        <m:den>
                          <m:r>
                            <a:rPr lang="en-US" sz="4000" b="0" i="1" smtClean="0">
                              <a:solidFill>
                                <a:schemeClr val="tx1"/>
                              </a:solidFill>
                              <a:latin typeface="Cambria Math" panose="02040503050406030204" pitchFamily="18" charset="0"/>
                            </a:rPr>
                            <m:t>2</m:t>
                          </m:r>
                        </m:den>
                      </m:f>
                      <m:r>
                        <a:rPr lang="en-US" sz="4000" i="1" smtClean="0">
                          <a:solidFill>
                            <a:schemeClr val="tx1"/>
                          </a:solidFill>
                          <a:latin typeface="Cambria Math" panose="02040503050406030204" pitchFamily="18" charset="0"/>
                          <a:ea typeface="Cambria Math" panose="02040503050406030204" pitchFamily="18" charset="0"/>
                        </a:rPr>
                        <m:t>×</m:t>
                      </m:r>
                      <m:f>
                        <m:fPr>
                          <m:ctrlPr>
                            <a:rPr lang="en-US" sz="4000" b="0" i="1" smtClean="0">
                              <a:solidFill>
                                <a:schemeClr val="tx1"/>
                              </a:solidFill>
                              <a:latin typeface="Cambria Math" panose="02040503050406030204" pitchFamily="18" charset="0"/>
                            </a:rPr>
                          </m:ctrlPr>
                        </m:fPr>
                        <m:num>
                          <m:r>
                            <a:rPr lang="en-US" sz="4000" b="0" i="1" smtClean="0">
                              <a:solidFill>
                                <a:schemeClr val="tx1"/>
                              </a:solidFill>
                              <a:latin typeface="Cambria Math" panose="02040503050406030204" pitchFamily="18" charset="0"/>
                            </a:rPr>
                            <m:t>1</m:t>
                          </m:r>
                        </m:num>
                        <m:den>
                          <m:r>
                            <a:rPr lang="en-US" sz="4000" b="0" i="1" smtClean="0">
                              <a:solidFill>
                                <a:schemeClr val="tx1"/>
                              </a:solidFill>
                              <a:latin typeface="Cambria Math" panose="02040503050406030204" pitchFamily="18" charset="0"/>
                            </a:rPr>
                            <m:t>2</m:t>
                          </m:r>
                        </m:den>
                      </m:f>
                      <m:r>
                        <a:rPr lang="en-US" sz="4000" b="0" i="1" smtClean="0">
                          <a:solidFill>
                            <a:schemeClr val="tx1"/>
                          </a:solidFill>
                          <a:latin typeface="Cambria Math" panose="02040503050406030204" pitchFamily="18" charset="0"/>
                        </a:rPr>
                        <m:t>=</m:t>
                      </m:r>
                    </m:oMath>
                  </m:oMathPara>
                </a14:m>
                <a:endParaRPr lang="en-US" sz="4000" dirty="0">
                  <a:solidFill>
                    <a:schemeClr val="tx1"/>
                  </a:solidFill>
                </a:endParaRPr>
              </a:p>
              <a:p>
                <a:pPr marL="0" indent="0" algn="ctr">
                  <a:spcBef>
                    <a:spcPts val="1200"/>
                  </a:spcBef>
                  <a:buFont typeface="Arial"/>
                  <a:buNone/>
                </a:pPr>
                <a:endParaRPr lang="en-US" sz="4000" dirty="0">
                  <a:solidFill>
                    <a:schemeClr val="tx1"/>
                  </a:solidFill>
                </a:endParaRPr>
              </a:p>
              <a:p>
                <a:pPr marL="0" indent="0" algn="ctr">
                  <a:spcBef>
                    <a:spcPts val="1200"/>
                  </a:spcBef>
                  <a:buNone/>
                </a:pPr>
                <a14:m>
                  <m:oMathPara xmlns:m="http://schemas.openxmlformats.org/officeDocument/2006/math">
                    <m:oMathParaPr>
                      <m:jc m:val="centerGroup"/>
                    </m:oMathParaPr>
                    <m:oMath xmlns:m="http://schemas.openxmlformats.org/officeDocument/2006/math">
                      <m:f>
                        <m:fPr>
                          <m:ctrlPr>
                            <a:rPr lang="en-US" sz="4000" i="1" smtClean="0">
                              <a:solidFill>
                                <a:schemeClr val="tx1"/>
                              </a:solidFill>
                              <a:latin typeface="Cambria Math" panose="02040503050406030204" pitchFamily="18" charset="0"/>
                            </a:rPr>
                          </m:ctrlPr>
                        </m:fPr>
                        <m:num>
                          <m:r>
                            <a:rPr lang="en-US" sz="4000" b="0" i="1" smtClean="0">
                              <a:solidFill>
                                <a:schemeClr val="tx1"/>
                              </a:solidFill>
                              <a:latin typeface="Cambria Math" panose="02040503050406030204" pitchFamily="18" charset="0"/>
                            </a:rPr>
                            <m:t>2</m:t>
                          </m:r>
                        </m:num>
                        <m:den>
                          <m:r>
                            <a:rPr lang="en-US" sz="4000" b="0" i="1" smtClean="0">
                              <a:solidFill>
                                <a:schemeClr val="tx1"/>
                              </a:solidFill>
                              <a:latin typeface="Cambria Math" panose="02040503050406030204" pitchFamily="18" charset="0"/>
                            </a:rPr>
                            <m:t>3</m:t>
                          </m:r>
                        </m:den>
                      </m:f>
                      <m:r>
                        <a:rPr lang="en-US" sz="4000" i="1" smtClean="0">
                          <a:solidFill>
                            <a:schemeClr val="tx1"/>
                          </a:solidFill>
                          <a:latin typeface="Cambria Math" panose="02040503050406030204" pitchFamily="18" charset="0"/>
                          <a:ea typeface="Cambria Math" panose="02040503050406030204" pitchFamily="18" charset="0"/>
                        </a:rPr>
                        <m:t>×</m:t>
                      </m:r>
                      <m:f>
                        <m:fPr>
                          <m:ctrlPr>
                            <a:rPr lang="en-US" sz="4000" i="1">
                              <a:solidFill>
                                <a:schemeClr val="tx1"/>
                              </a:solidFill>
                              <a:latin typeface="Cambria Math" panose="02040503050406030204" pitchFamily="18" charset="0"/>
                            </a:rPr>
                          </m:ctrlPr>
                        </m:fPr>
                        <m:num>
                          <m:r>
                            <a:rPr lang="en-US" sz="4000" b="0" i="1" smtClean="0">
                              <a:solidFill>
                                <a:schemeClr val="tx1"/>
                              </a:solidFill>
                              <a:latin typeface="Cambria Math" panose="02040503050406030204" pitchFamily="18" charset="0"/>
                            </a:rPr>
                            <m:t>3</m:t>
                          </m:r>
                        </m:num>
                        <m:den>
                          <m:r>
                            <a:rPr lang="en-US" sz="4000" b="0" i="1" smtClean="0">
                              <a:solidFill>
                                <a:schemeClr val="tx1"/>
                              </a:solidFill>
                              <a:latin typeface="Cambria Math" panose="02040503050406030204" pitchFamily="18" charset="0"/>
                            </a:rPr>
                            <m:t>4</m:t>
                          </m:r>
                        </m:den>
                      </m:f>
                      <m:r>
                        <a:rPr lang="en-US" sz="4000" b="0" i="1" smtClean="0">
                          <a:solidFill>
                            <a:schemeClr val="tx1"/>
                          </a:solidFill>
                          <a:latin typeface="Cambria Math" panose="02040503050406030204" pitchFamily="18" charset="0"/>
                        </a:rPr>
                        <m:t>=</m:t>
                      </m:r>
                    </m:oMath>
                  </m:oMathPara>
                </a14:m>
                <a:endParaRPr lang="en-US" sz="4000" dirty="0">
                  <a:solidFill>
                    <a:schemeClr val="tx1"/>
                  </a:solidFill>
                </a:endParaRPr>
              </a:p>
              <a:p>
                <a:pPr marL="0" indent="0" algn="ctr">
                  <a:spcBef>
                    <a:spcPts val="1200"/>
                  </a:spcBef>
                  <a:buNone/>
                </a:pPr>
                <a:endParaRPr lang="en-US" sz="4000" dirty="0">
                  <a:solidFill>
                    <a:schemeClr val="tx1"/>
                  </a:solidFill>
                </a:endParaRPr>
              </a:p>
              <a:p>
                <a:pPr marL="0" indent="0" algn="ctr">
                  <a:spcBef>
                    <a:spcPts val="1200"/>
                  </a:spcBef>
                  <a:buNone/>
                </a:pPr>
                <a14:m>
                  <m:oMathPara xmlns:m="http://schemas.openxmlformats.org/officeDocument/2006/math">
                    <m:oMathParaPr>
                      <m:jc m:val="centerGroup"/>
                    </m:oMathParaPr>
                    <m:oMath xmlns:m="http://schemas.openxmlformats.org/officeDocument/2006/math">
                      <m:f>
                        <m:fPr>
                          <m:ctrlPr>
                            <a:rPr lang="en-US" sz="4000" b="0" i="1" smtClean="0">
                              <a:solidFill>
                                <a:schemeClr val="tx1"/>
                              </a:solidFill>
                              <a:latin typeface="Cambria Math" panose="02040503050406030204" pitchFamily="18" charset="0"/>
                            </a:rPr>
                          </m:ctrlPr>
                        </m:fPr>
                        <m:num>
                          <m:r>
                            <a:rPr lang="en-US" sz="4000" b="0" i="1" smtClean="0">
                              <a:solidFill>
                                <a:schemeClr val="tx1"/>
                              </a:solidFill>
                              <a:latin typeface="Cambria Math" panose="02040503050406030204" pitchFamily="18" charset="0"/>
                            </a:rPr>
                            <m:t>2</m:t>
                          </m:r>
                        </m:num>
                        <m:den>
                          <m:r>
                            <a:rPr lang="en-US" sz="4000" b="0" i="1" smtClean="0">
                              <a:solidFill>
                                <a:schemeClr val="tx1"/>
                              </a:solidFill>
                              <a:latin typeface="Cambria Math" panose="02040503050406030204" pitchFamily="18" charset="0"/>
                            </a:rPr>
                            <m:t>3</m:t>
                          </m:r>
                        </m:den>
                      </m:f>
                      <m:r>
                        <a:rPr lang="en-US" sz="4000" b="0" i="1" smtClean="0">
                          <a:solidFill>
                            <a:schemeClr val="tx1"/>
                          </a:solidFill>
                          <a:latin typeface="Cambria Math" panose="02040503050406030204" pitchFamily="18" charset="0"/>
                          <a:ea typeface="Cambria Math" panose="02040503050406030204" pitchFamily="18" charset="0"/>
                        </a:rPr>
                        <m:t>×</m:t>
                      </m:r>
                      <m:f>
                        <m:fPr>
                          <m:ctrlPr>
                            <a:rPr lang="en-US" sz="4000" b="0" i="1" smtClean="0">
                              <a:solidFill>
                                <a:schemeClr val="tx1"/>
                              </a:solidFill>
                              <a:latin typeface="Cambria Math" panose="02040503050406030204" pitchFamily="18" charset="0"/>
                            </a:rPr>
                          </m:ctrlPr>
                        </m:fPr>
                        <m:num>
                          <m:r>
                            <a:rPr lang="en-US" sz="4000" b="0" i="1" smtClean="0">
                              <a:solidFill>
                                <a:schemeClr val="tx1"/>
                              </a:solidFill>
                              <a:latin typeface="Cambria Math" panose="02040503050406030204" pitchFamily="18" charset="0"/>
                            </a:rPr>
                            <m:t>5</m:t>
                          </m:r>
                        </m:num>
                        <m:den>
                          <m:r>
                            <a:rPr lang="en-US" sz="4000" b="0" i="1" smtClean="0">
                              <a:solidFill>
                                <a:schemeClr val="tx1"/>
                              </a:solidFill>
                              <a:latin typeface="Cambria Math" panose="02040503050406030204" pitchFamily="18" charset="0"/>
                            </a:rPr>
                            <m:t>2</m:t>
                          </m:r>
                        </m:den>
                      </m:f>
                      <m:r>
                        <a:rPr lang="en-US" sz="4000" b="0" i="1" smtClean="0">
                          <a:solidFill>
                            <a:schemeClr val="tx1"/>
                          </a:solidFill>
                          <a:latin typeface="Cambria Math" panose="02040503050406030204" pitchFamily="18" charset="0"/>
                        </a:rPr>
                        <m:t>=</m:t>
                      </m:r>
                    </m:oMath>
                  </m:oMathPara>
                </a14:m>
                <a:endParaRPr lang="en-US" sz="4000" dirty="0">
                  <a:solidFill>
                    <a:schemeClr val="tx1"/>
                  </a:solidFill>
                </a:endParaRPr>
              </a:p>
            </p:txBody>
          </p:sp>
        </mc:Choice>
        <mc:Fallback xmlns="">
          <p:sp>
            <p:nvSpPr>
              <p:cNvPr id="17" name="Text Placeholder 2">
                <a:extLst>
                  <a:ext uri="{FF2B5EF4-FFF2-40B4-BE49-F238E27FC236}">
                    <a16:creationId xmlns:a16="http://schemas.microsoft.com/office/drawing/2014/main" xmlns="" xmlns:a14="http://schemas.microsoft.com/office/drawing/2010/main" id="{B2EDBFA3-D05E-9143-8908-12EBF1AB8E40}"/>
                  </a:ext>
                </a:extLst>
              </p:cNvPr>
              <p:cNvSpPr txBox="1">
                <a:spLocks noRot="1" noChangeAspect="1" noMove="1" noResize="1" noEditPoints="1" noAdjustHandles="1" noChangeArrowheads="1" noChangeShapeType="1" noTextEdit="1"/>
              </p:cNvSpPr>
              <p:nvPr/>
            </p:nvSpPr>
            <p:spPr>
              <a:xfrm>
                <a:off x="695784" y="1204666"/>
                <a:ext cx="11160632" cy="4406900"/>
              </a:xfrm>
              <a:prstGeom prst="rect">
                <a:avLst/>
              </a:prstGeom>
              <a:blipFill rotWithShape="1">
                <a:blip r:embed="rId3"/>
                <a:stretch>
                  <a:fillRect/>
                </a:stretch>
              </a:blipFill>
            </p:spPr>
            <p:txBody>
              <a:bodyPr/>
              <a:lstStyle/>
              <a:p>
                <a:r>
                  <a:rPr lang="en-US">
                    <a:noFill/>
                  </a:rPr>
                  <a:t> </a:t>
                </a:r>
              </a:p>
            </p:txBody>
          </p:sp>
        </mc:Fallback>
      </mc:AlternateContent>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726838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xEl>
                                              <p:pRg st="2" end="2"/>
                                            </p:txEl>
                                          </p:spTgt>
                                        </p:tgtEl>
                                        <p:attrNameLst>
                                          <p:attrName>style.visibility</p:attrName>
                                        </p:attrNameLst>
                                      </p:cBhvr>
                                      <p:to>
                                        <p:strVal val="visible"/>
                                      </p:to>
                                    </p:set>
                                    <p:animEffect transition="in" filter="fade">
                                      <p:cBhvr>
                                        <p:cTn id="12" dur="500"/>
                                        <p:tgtEl>
                                          <p:spTgt spid="1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xEl>
                                              <p:pRg st="4" end="4"/>
                                            </p:txEl>
                                          </p:spTgt>
                                        </p:tgtEl>
                                        <p:attrNameLst>
                                          <p:attrName>style.visibility</p:attrName>
                                        </p:attrNameLst>
                                      </p:cBhvr>
                                      <p:to>
                                        <p:strVal val="visible"/>
                                      </p:to>
                                    </p:set>
                                    <p:animEffect transition="in" filter="fade">
                                      <p:cBhvr>
                                        <p:cTn id="17" dur="500"/>
                                        <p:tgtEl>
                                          <p:spTgt spid="1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27</a:t>
            </a:fld>
            <a:endParaRPr lang="en-US" dirty="0"/>
          </a:p>
        </p:txBody>
      </p:sp>
      <p:sp>
        <p:nvSpPr>
          <p:cNvPr id="4" name="Title 3"/>
          <p:cNvSpPr>
            <a:spLocks noGrp="1"/>
          </p:cNvSpPr>
          <p:nvPr>
            <p:ph type="title"/>
          </p:nvPr>
        </p:nvSpPr>
        <p:spPr/>
        <p:txBody>
          <a:bodyPr/>
          <a:lstStyle/>
          <a:p>
            <a:r>
              <a:rPr lang="en-US" b="1" dirty="0"/>
              <a:t>Number and operations—Fractions</a:t>
            </a:r>
            <a:endParaRPr lang="en-US" dirty="0"/>
          </a:p>
        </p:txBody>
      </p:sp>
      <mc:AlternateContent xmlns:mc="http://schemas.openxmlformats.org/markup-compatibility/2006" xmlns:a14="http://schemas.microsoft.com/office/drawing/2010/main">
        <mc:Choice Requires="a14">
          <p:sp>
            <p:nvSpPr>
              <p:cNvPr id="17" name="Text Placeholder 2">
                <a:extLst>
                  <a:ext uri="{FF2B5EF4-FFF2-40B4-BE49-F238E27FC236}">
                    <a16:creationId xmlns:a16="http://schemas.microsoft.com/office/drawing/2014/main" id="{B2EDBFA3-D05E-9143-8908-12EBF1AB8E40}"/>
                  </a:ext>
                </a:extLst>
              </p:cNvPr>
              <p:cNvSpPr txBox="1">
                <a:spLocks/>
              </p:cNvSpPr>
              <p:nvPr/>
            </p:nvSpPr>
            <p:spPr>
              <a:xfrm>
                <a:off x="515684" y="1007285"/>
                <a:ext cx="11160632" cy="480985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spcBef>
                    <a:spcPts val="1200"/>
                  </a:spcBef>
                  <a:buFont typeface="Arial"/>
                  <a:buNone/>
                </a:pPr>
                <a14:m>
                  <m:oMathPara xmlns:m="http://schemas.openxmlformats.org/officeDocument/2006/math">
                    <m:oMathParaPr>
                      <m:jc m:val="centerGroup"/>
                    </m:oMathParaPr>
                    <m:oMath xmlns:m="http://schemas.openxmlformats.org/officeDocument/2006/math">
                      <m:r>
                        <a:rPr lang="en-US" sz="3600" i="1" smtClean="0">
                          <a:solidFill>
                            <a:schemeClr val="tx1"/>
                          </a:solidFill>
                          <a:latin typeface="Cambria Math" panose="02040503050406030204" pitchFamily="18" charset="0"/>
                        </a:rPr>
                        <m:t>6</m:t>
                      </m:r>
                      <m:r>
                        <a:rPr lang="en-US" sz="3600" i="1" smtClean="0">
                          <a:solidFill>
                            <a:schemeClr val="tx1"/>
                          </a:solidFill>
                          <a:latin typeface="Cambria Math" panose="02040503050406030204" pitchFamily="18" charset="0"/>
                          <a:ea typeface="Cambria Math" panose="02040503050406030204" pitchFamily="18" charset="0"/>
                        </a:rPr>
                        <m:t>÷</m:t>
                      </m:r>
                      <m:r>
                        <a:rPr lang="en-US" sz="3600" b="0" i="1" smtClean="0">
                          <a:solidFill>
                            <a:schemeClr val="tx1"/>
                          </a:solidFill>
                          <a:latin typeface="Cambria Math" panose="02040503050406030204" pitchFamily="18" charset="0"/>
                        </a:rPr>
                        <m:t>3=</m:t>
                      </m:r>
                    </m:oMath>
                  </m:oMathPara>
                </a14:m>
                <a:endParaRPr lang="en-US" sz="3600" dirty="0">
                  <a:solidFill>
                    <a:schemeClr val="tx1"/>
                  </a:solidFill>
                </a:endParaRPr>
              </a:p>
              <a:p>
                <a:pPr marL="0" indent="0" algn="ctr">
                  <a:spcBef>
                    <a:spcPts val="1200"/>
                  </a:spcBef>
                  <a:buNone/>
                </a:pPr>
                <a:endParaRPr lang="en-US" sz="3600" i="1" dirty="0">
                  <a:solidFill>
                    <a:schemeClr val="tx1"/>
                  </a:solidFill>
                  <a:latin typeface="Cambria Math" panose="02040503050406030204" pitchFamily="18" charset="0"/>
                  <a:ea typeface="Cambria Math" panose="02040503050406030204" pitchFamily="18" charset="0"/>
                </a:endParaRPr>
              </a:p>
              <a:p>
                <a:pPr marL="0" indent="0" algn="ctr">
                  <a:spcBef>
                    <a:spcPts val="1200"/>
                  </a:spcBef>
                  <a:buNone/>
                </a:pPr>
                <a14:m>
                  <m:oMathPara xmlns:m="http://schemas.openxmlformats.org/officeDocument/2006/math">
                    <m:oMathParaPr>
                      <m:jc m:val="centerGroup"/>
                    </m:oMathParaPr>
                    <m:oMath xmlns:m="http://schemas.openxmlformats.org/officeDocument/2006/math">
                      <m:r>
                        <a:rPr lang="en-US" sz="3600" i="1" smtClean="0">
                          <a:solidFill>
                            <a:schemeClr val="tx1"/>
                          </a:solidFill>
                          <a:latin typeface="Cambria Math" panose="02040503050406030204" pitchFamily="18" charset="0"/>
                          <a:ea typeface="Cambria Math" panose="02040503050406030204" pitchFamily="18" charset="0"/>
                        </a:rPr>
                        <m:t>3</m:t>
                      </m:r>
                      <m:r>
                        <a:rPr lang="en-US" sz="3600" i="1">
                          <a:solidFill>
                            <a:schemeClr val="tx1"/>
                          </a:solidFill>
                          <a:latin typeface="Cambria Math" panose="02040503050406030204" pitchFamily="18" charset="0"/>
                          <a:ea typeface="Cambria Math" panose="02040503050406030204" pitchFamily="18" charset="0"/>
                        </a:rPr>
                        <m:t>÷</m:t>
                      </m:r>
                      <m:r>
                        <a:rPr lang="en-US" sz="3600" b="0" i="1" smtClean="0">
                          <a:solidFill>
                            <a:schemeClr val="tx1"/>
                          </a:solidFill>
                          <a:latin typeface="Cambria Math" panose="02040503050406030204" pitchFamily="18" charset="0"/>
                          <a:ea typeface="Cambria Math" panose="02040503050406030204" pitchFamily="18" charset="0"/>
                        </a:rPr>
                        <m:t>6=</m:t>
                      </m:r>
                    </m:oMath>
                  </m:oMathPara>
                </a14:m>
                <a:endParaRPr lang="en-US" sz="3600" dirty="0">
                  <a:solidFill>
                    <a:schemeClr val="tx1"/>
                  </a:solidFill>
                </a:endParaRPr>
              </a:p>
              <a:p>
                <a:pPr marL="0" indent="0" algn="ctr">
                  <a:spcBef>
                    <a:spcPts val="1200"/>
                  </a:spcBef>
                  <a:buFont typeface="Arial"/>
                  <a:buNone/>
                </a:pPr>
                <a:endParaRPr lang="en-US" sz="3600" dirty="0">
                  <a:solidFill>
                    <a:schemeClr val="tx1"/>
                  </a:solidFill>
                </a:endParaRPr>
              </a:p>
              <a:p>
                <a:pPr marL="0" indent="0" algn="ctr">
                  <a:spcBef>
                    <a:spcPts val="1200"/>
                  </a:spcBef>
                  <a:buNone/>
                </a:pPr>
                <a14:m>
                  <m:oMathPara xmlns:m="http://schemas.openxmlformats.org/officeDocument/2006/math">
                    <m:oMathParaPr>
                      <m:jc m:val="centerGroup"/>
                    </m:oMathParaPr>
                    <m:oMath xmlns:m="http://schemas.openxmlformats.org/officeDocument/2006/math">
                      <m:f>
                        <m:fPr>
                          <m:ctrlPr>
                            <a:rPr lang="en-US" sz="3600" i="1" smtClean="0">
                              <a:solidFill>
                                <a:schemeClr val="tx1"/>
                              </a:solidFill>
                              <a:latin typeface="Cambria Math" panose="02040503050406030204" pitchFamily="18" charset="0"/>
                            </a:rPr>
                          </m:ctrlPr>
                        </m:fPr>
                        <m:num>
                          <m:r>
                            <a:rPr lang="en-US" sz="3600" b="0" i="1" smtClean="0">
                              <a:solidFill>
                                <a:schemeClr val="tx1"/>
                              </a:solidFill>
                              <a:latin typeface="Cambria Math" panose="02040503050406030204" pitchFamily="18" charset="0"/>
                            </a:rPr>
                            <m:t>1</m:t>
                          </m:r>
                        </m:num>
                        <m:den>
                          <m:r>
                            <a:rPr lang="en-US" sz="3600" b="0" i="1" smtClean="0">
                              <a:solidFill>
                                <a:schemeClr val="tx1"/>
                              </a:solidFill>
                              <a:latin typeface="Cambria Math" panose="02040503050406030204" pitchFamily="18" charset="0"/>
                            </a:rPr>
                            <m:t>6</m:t>
                          </m:r>
                        </m:den>
                      </m:f>
                      <m:r>
                        <a:rPr lang="en-US" sz="3600" i="1" smtClean="0">
                          <a:solidFill>
                            <a:schemeClr val="tx1"/>
                          </a:solidFill>
                          <a:latin typeface="Cambria Math" panose="02040503050406030204" pitchFamily="18" charset="0"/>
                          <a:ea typeface="Cambria Math" panose="02040503050406030204" pitchFamily="18" charset="0"/>
                        </a:rPr>
                        <m:t>÷</m:t>
                      </m:r>
                      <m:r>
                        <a:rPr lang="en-US" sz="3600" b="0" i="0" smtClean="0">
                          <a:solidFill>
                            <a:schemeClr val="tx1"/>
                          </a:solidFill>
                          <a:latin typeface="Cambria Math" panose="02040503050406030204" pitchFamily="18" charset="0"/>
                          <a:ea typeface="Cambria Math" panose="02040503050406030204" pitchFamily="18" charset="0"/>
                        </a:rPr>
                        <m:t>3=</m:t>
                      </m:r>
                    </m:oMath>
                  </m:oMathPara>
                </a14:m>
                <a:endParaRPr lang="en-US" sz="3600" dirty="0">
                  <a:solidFill>
                    <a:schemeClr val="tx1"/>
                  </a:solidFill>
                </a:endParaRPr>
              </a:p>
              <a:p>
                <a:pPr marL="0" indent="0" algn="ctr">
                  <a:spcBef>
                    <a:spcPts val="1200"/>
                  </a:spcBef>
                  <a:buNone/>
                </a:pPr>
                <a:endParaRPr lang="en-US" sz="3600" dirty="0">
                  <a:solidFill>
                    <a:schemeClr val="tx1"/>
                  </a:solidFill>
                </a:endParaRPr>
              </a:p>
              <a:p>
                <a:pPr marL="0" indent="0" algn="ctr">
                  <a:spcBef>
                    <a:spcPts val="1200"/>
                  </a:spcBef>
                  <a:buNone/>
                </a:pPr>
                <a14:m>
                  <m:oMathPara xmlns:m="http://schemas.openxmlformats.org/officeDocument/2006/math">
                    <m:oMathParaPr>
                      <m:jc m:val="centerGroup"/>
                    </m:oMathParaPr>
                    <m:oMath xmlns:m="http://schemas.openxmlformats.org/officeDocument/2006/math">
                      <m:r>
                        <a:rPr lang="en-US" sz="3600" b="0" i="1" smtClean="0">
                          <a:solidFill>
                            <a:schemeClr val="tx1"/>
                          </a:solidFill>
                          <a:latin typeface="Cambria Math" panose="02040503050406030204" pitchFamily="18" charset="0"/>
                        </a:rPr>
                        <m:t>3</m:t>
                      </m:r>
                      <m:r>
                        <a:rPr lang="en-US" sz="3600" b="0" i="1" smtClean="0">
                          <a:solidFill>
                            <a:schemeClr val="tx1"/>
                          </a:solidFill>
                          <a:latin typeface="Cambria Math" panose="02040503050406030204" pitchFamily="18" charset="0"/>
                          <a:ea typeface="Cambria Math" panose="02040503050406030204" pitchFamily="18" charset="0"/>
                        </a:rPr>
                        <m:t>÷</m:t>
                      </m:r>
                      <m:f>
                        <m:fPr>
                          <m:ctrlPr>
                            <a:rPr lang="en-US" sz="3600" b="0" i="1" smtClean="0">
                              <a:solidFill>
                                <a:schemeClr val="tx1"/>
                              </a:solidFill>
                              <a:latin typeface="Cambria Math" panose="02040503050406030204" pitchFamily="18" charset="0"/>
                            </a:rPr>
                          </m:ctrlPr>
                        </m:fPr>
                        <m:num>
                          <m:r>
                            <a:rPr lang="en-US" sz="3600" b="0" i="1" smtClean="0">
                              <a:solidFill>
                                <a:schemeClr val="tx1"/>
                              </a:solidFill>
                              <a:latin typeface="Cambria Math" panose="02040503050406030204" pitchFamily="18" charset="0"/>
                            </a:rPr>
                            <m:t>1</m:t>
                          </m:r>
                        </m:num>
                        <m:den>
                          <m:r>
                            <a:rPr lang="en-US" sz="3600" b="0" i="1" smtClean="0">
                              <a:solidFill>
                                <a:schemeClr val="tx1"/>
                              </a:solidFill>
                              <a:latin typeface="Cambria Math" panose="02040503050406030204" pitchFamily="18" charset="0"/>
                            </a:rPr>
                            <m:t>6</m:t>
                          </m:r>
                        </m:den>
                      </m:f>
                      <m:r>
                        <a:rPr lang="en-US" sz="3600" b="0" i="1" smtClean="0">
                          <a:solidFill>
                            <a:schemeClr val="tx1"/>
                          </a:solidFill>
                          <a:latin typeface="Cambria Math" panose="02040503050406030204" pitchFamily="18" charset="0"/>
                        </a:rPr>
                        <m:t>=</m:t>
                      </m:r>
                    </m:oMath>
                  </m:oMathPara>
                </a14:m>
                <a:endParaRPr lang="en-US" sz="3600" dirty="0">
                  <a:solidFill>
                    <a:schemeClr val="tx1"/>
                  </a:solidFill>
                </a:endParaRPr>
              </a:p>
            </p:txBody>
          </p:sp>
        </mc:Choice>
        <mc:Fallback xmlns="">
          <p:sp>
            <p:nvSpPr>
              <p:cNvPr id="17" name="Text Placeholder 2">
                <a:extLst>
                  <a:ext uri="{FF2B5EF4-FFF2-40B4-BE49-F238E27FC236}">
                    <a16:creationId xmlns:a16="http://schemas.microsoft.com/office/drawing/2014/main" id="{B2EDBFA3-D05E-9143-8908-12EBF1AB8E40}"/>
                  </a:ext>
                </a:extLst>
              </p:cNvPr>
              <p:cNvSpPr txBox="1">
                <a:spLocks noRot="1" noChangeAspect="1" noMove="1" noResize="1" noEditPoints="1" noAdjustHandles="1" noChangeArrowheads="1" noChangeShapeType="1" noTextEdit="1"/>
              </p:cNvSpPr>
              <p:nvPr/>
            </p:nvSpPr>
            <p:spPr>
              <a:xfrm>
                <a:off x="515684" y="1007285"/>
                <a:ext cx="11160632" cy="4809856"/>
              </a:xfrm>
              <a:prstGeom prst="rect">
                <a:avLst/>
              </a:prstGeom>
              <a:blipFill>
                <a:blip r:embed="rId3"/>
                <a:stretch>
                  <a:fillRect b="-3947"/>
                </a:stretch>
              </a:blipFill>
            </p:spPr>
            <p:txBody>
              <a:bodyPr/>
              <a:lstStyle/>
              <a:p>
                <a:r>
                  <a:rPr lang="en-US">
                    <a:noFill/>
                  </a:rPr>
                  <a:t> </a:t>
                </a:r>
              </a:p>
            </p:txBody>
          </p:sp>
        </mc:Fallback>
      </mc:AlternateContent>
      <p:sp>
        <p:nvSpPr>
          <p:cNvPr id="8" name="Shape 51"/>
          <p:cNvSpPr txBox="1"/>
          <p:nvPr/>
        </p:nvSpPr>
        <p:spPr>
          <a:xfrm>
            <a:off x="323061" y="6185499"/>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595499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xEl>
                                              <p:pRg st="2" end="2"/>
                                            </p:txEl>
                                          </p:spTgt>
                                        </p:tgtEl>
                                        <p:attrNameLst>
                                          <p:attrName>style.visibility</p:attrName>
                                        </p:attrNameLst>
                                      </p:cBhvr>
                                      <p:to>
                                        <p:strVal val="visible"/>
                                      </p:to>
                                    </p:set>
                                    <p:animEffect transition="in" filter="fade">
                                      <p:cBhvr>
                                        <p:cTn id="12" dur="500"/>
                                        <p:tgtEl>
                                          <p:spTgt spid="1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xEl>
                                              <p:pRg st="4" end="4"/>
                                            </p:txEl>
                                          </p:spTgt>
                                        </p:tgtEl>
                                        <p:attrNameLst>
                                          <p:attrName>style.visibility</p:attrName>
                                        </p:attrNameLst>
                                      </p:cBhvr>
                                      <p:to>
                                        <p:strVal val="visible"/>
                                      </p:to>
                                    </p:set>
                                    <p:animEffect transition="in" filter="fade">
                                      <p:cBhvr>
                                        <p:cTn id="17" dur="500"/>
                                        <p:tgtEl>
                                          <p:spTgt spid="17">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xEl>
                                              <p:pRg st="6" end="6"/>
                                            </p:txEl>
                                          </p:spTgt>
                                        </p:tgtEl>
                                        <p:attrNameLst>
                                          <p:attrName>style.visibility</p:attrName>
                                        </p:attrNameLst>
                                      </p:cBhvr>
                                      <p:to>
                                        <p:strVal val="visible"/>
                                      </p:to>
                                    </p:set>
                                    <p:animEffect transition="in" filter="fade">
                                      <p:cBhvr>
                                        <p:cTn id="22" dur="500"/>
                                        <p:tgtEl>
                                          <p:spTgt spid="1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28</a:t>
            </a:fld>
            <a:endParaRPr lang="en-US" dirty="0"/>
          </a:p>
        </p:txBody>
      </p:sp>
      <p:sp>
        <p:nvSpPr>
          <p:cNvPr id="5" name="Text Placeholder 4"/>
          <p:cNvSpPr>
            <a:spLocks noGrp="1"/>
          </p:cNvSpPr>
          <p:nvPr>
            <p:ph type="body" sz="quarter" idx="10"/>
          </p:nvPr>
        </p:nvSpPr>
        <p:spPr/>
        <p:txBody>
          <a:bodyPr/>
          <a:lstStyle/>
          <a:p>
            <a:pPr marL="0" indent="0">
              <a:buNone/>
            </a:pPr>
            <a:endParaRPr lang="en-US" dirty="0"/>
          </a:p>
          <a:p>
            <a:pPr marL="0" indent="0">
              <a:buNone/>
            </a:pPr>
            <a:endParaRPr lang="en-US" dirty="0"/>
          </a:p>
          <a:p>
            <a:pPr marL="0" indent="0">
              <a:buNone/>
            </a:pPr>
            <a:endParaRPr lang="en-US" dirty="0"/>
          </a:p>
        </p:txBody>
      </p:sp>
      <p:sp>
        <p:nvSpPr>
          <p:cNvPr id="4" name="Title 3"/>
          <p:cNvSpPr>
            <a:spLocks noGrp="1"/>
          </p:cNvSpPr>
          <p:nvPr>
            <p:ph type="title"/>
          </p:nvPr>
        </p:nvSpPr>
        <p:spPr/>
        <p:txBody>
          <a:bodyPr/>
          <a:lstStyle/>
          <a:p>
            <a:r>
              <a:rPr lang="en-US" b="1" dirty="0"/>
              <a:t>Number and operations—Fractions</a:t>
            </a:r>
            <a:endParaRPr lang="en-US" dirty="0"/>
          </a:p>
        </p:txBody>
      </p:sp>
      <p:sp>
        <p:nvSpPr>
          <p:cNvPr id="2" name="Rectangle 1"/>
          <p:cNvSpPr/>
          <p:nvPr/>
        </p:nvSpPr>
        <p:spPr>
          <a:xfrm>
            <a:off x="361467" y="1193800"/>
            <a:ext cx="11457953" cy="4031873"/>
          </a:xfrm>
          <a:prstGeom prst="rect">
            <a:avLst/>
          </a:prstGeom>
        </p:spPr>
        <p:txBody>
          <a:bodyPr wrap="square">
            <a:spAutoFit/>
          </a:bodyPr>
          <a:lstStyle/>
          <a:p>
            <a:r>
              <a:rPr lang="en-US" sz="3200" dirty="0">
                <a:solidFill>
                  <a:schemeClr val="accent6">
                    <a:lumMod val="50000"/>
                  </a:schemeClr>
                </a:solidFill>
                <a:latin typeface="Calibri"/>
                <a:cs typeface="Calibri"/>
              </a:rPr>
              <a:t>What role does the primary teacher play in preparing students to understand operations with fractions?</a:t>
            </a:r>
          </a:p>
          <a:p>
            <a:endParaRPr lang="en-US" sz="3200" dirty="0">
              <a:solidFill>
                <a:schemeClr val="accent6">
                  <a:lumMod val="50000"/>
                </a:schemeClr>
              </a:solidFill>
              <a:latin typeface="Calibri"/>
              <a:cs typeface="Calibri"/>
            </a:endParaRPr>
          </a:p>
          <a:p>
            <a:r>
              <a:rPr lang="en-US" sz="3200" dirty="0">
                <a:solidFill>
                  <a:schemeClr val="accent6">
                    <a:lumMod val="50000"/>
                  </a:schemeClr>
                </a:solidFill>
                <a:latin typeface="Calibri"/>
                <a:cs typeface="Calibri"/>
              </a:rPr>
              <a:t>What responsibility does the intermediate teacher have when teaching operations with fractions?</a:t>
            </a:r>
          </a:p>
          <a:p>
            <a:endParaRPr lang="en-US" sz="3200" dirty="0">
              <a:solidFill>
                <a:schemeClr val="accent6">
                  <a:lumMod val="50000"/>
                </a:schemeClr>
              </a:solidFill>
              <a:latin typeface="Calibri"/>
              <a:cs typeface="Calibri"/>
            </a:endParaRPr>
          </a:p>
          <a:p>
            <a:r>
              <a:rPr lang="en-US" sz="3200" dirty="0">
                <a:solidFill>
                  <a:schemeClr val="accent6">
                    <a:lumMod val="50000"/>
                  </a:schemeClr>
                </a:solidFill>
                <a:latin typeface="Calibri"/>
                <a:cs typeface="Calibri"/>
              </a:rPr>
              <a:t>What role do the Key Shifts of </a:t>
            </a:r>
            <a:r>
              <a:rPr lang="en-US" sz="3200" i="1" dirty="0">
                <a:solidFill>
                  <a:schemeClr val="accent6">
                    <a:lumMod val="50000"/>
                  </a:schemeClr>
                </a:solidFill>
                <a:latin typeface="Calibri"/>
                <a:cs typeface="Calibri"/>
              </a:rPr>
              <a:t>focus</a:t>
            </a:r>
            <a:r>
              <a:rPr lang="en-US" sz="3200" dirty="0">
                <a:solidFill>
                  <a:schemeClr val="accent6">
                    <a:lumMod val="50000"/>
                  </a:schemeClr>
                </a:solidFill>
                <a:latin typeface="Calibri"/>
                <a:cs typeface="Calibri"/>
              </a:rPr>
              <a:t>, </a:t>
            </a:r>
            <a:r>
              <a:rPr lang="en-US" sz="3200" i="1" dirty="0">
                <a:solidFill>
                  <a:schemeClr val="accent6">
                    <a:lumMod val="50000"/>
                  </a:schemeClr>
                </a:solidFill>
                <a:latin typeface="Calibri"/>
                <a:cs typeface="Calibri"/>
              </a:rPr>
              <a:t>coherence</a:t>
            </a:r>
            <a:r>
              <a:rPr lang="en-US" sz="3200" dirty="0">
                <a:solidFill>
                  <a:schemeClr val="accent6">
                    <a:lumMod val="50000"/>
                  </a:schemeClr>
                </a:solidFill>
                <a:latin typeface="Calibri"/>
                <a:cs typeface="Calibri"/>
              </a:rPr>
              <a:t>, and </a:t>
            </a:r>
            <a:r>
              <a:rPr lang="en-US" sz="3200" i="1" dirty="0">
                <a:solidFill>
                  <a:schemeClr val="accent6">
                    <a:lumMod val="50000"/>
                  </a:schemeClr>
                </a:solidFill>
                <a:latin typeface="Calibri"/>
                <a:cs typeface="Calibri"/>
              </a:rPr>
              <a:t>rigor</a:t>
            </a:r>
            <a:r>
              <a:rPr lang="en-US" sz="3200" dirty="0">
                <a:solidFill>
                  <a:schemeClr val="accent6">
                    <a:lumMod val="50000"/>
                  </a:schemeClr>
                </a:solidFill>
                <a:latin typeface="Calibri"/>
                <a:cs typeface="Calibri"/>
              </a:rPr>
              <a:t> play in teaching operations with fractions?</a:t>
            </a:r>
          </a:p>
        </p:txBody>
      </p:sp>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2862456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b="1" dirty="0"/>
              <a:t>Module 6</a:t>
            </a:r>
            <a:r>
              <a:rPr lang="en-US" sz="4800" dirty="0"/>
              <a:t>: Number and Operations—Fractions: Operations with Fractions </a:t>
            </a:r>
            <a:br>
              <a:rPr lang="en-US" sz="4800" dirty="0"/>
            </a:br>
            <a:r>
              <a:rPr lang="en-US" sz="4800" b="1" dirty="0"/>
              <a:t>Session 4</a:t>
            </a:r>
            <a:r>
              <a:rPr lang="en-US" sz="4800" dirty="0"/>
              <a:t>: Instructional Strategies </a:t>
            </a:r>
            <a:br>
              <a:rPr lang="en-US" sz="4800" dirty="0"/>
            </a:br>
            <a:r>
              <a:rPr lang="en-US" sz="4800" dirty="0"/>
              <a:t>Grades K–5</a:t>
            </a:r>
          </a:p>
        </p:txBody>
      </p:sp>
    </p:spTree>
    <p:extLst>
      <p:ext uri="{BB962C8B-B14F-4D97-AF65-F5344CB8AC3E}">
        <p14:creationId xmlns:p14="http://schemas.microsoft.com/office/powerpoint/2010/main" val="10616774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416397" y="250396"/>
            <a:ext cx="7403961" cy="6211255"/>
            <a:chOff x="751490" y="954114"/>
            <a:chExt cx="7485730" cy="5267521"/>
          </a:xfrm>
          <a:solidFill>
            <a:srgbClr val="800000"/>
          </a:solidFill>
        </p:grpSpPr>
        <p:sp>
          <p:nvSpPr>
            <p:cNvPr id="4" name="Freeform 3"/>
            <p:cNvSpPr/>
            <p:nvPr/>
          </p:nvSpPr>
          <p:spPr>
            <a:xfrm>
              <a:off x="751490" y="9541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a:scene3d>
              <a:camera prst="orthographicFront"/>
              <a:lightRig rig="threePt" dir="t"/>
            </a:scene3d>
            <a:sp3d>
              <a:bevelT/>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lvl="0" algn="l" defTabSz="800100">
                <a:lnSpc>
                  <a:spcPct val="90000"/>
                </a:lnSpc>
                <a:spcBef>
                  <a:spcPct val="0"/>
                </a:spcBef>
                <a:spcAft>
                  <a:spcPct val="35000"/>
                </a:spcAft>
              </a:pPr>
              <a:r>
                <a:rPr lang="en-US" sz="2800" kern="1200" dirty="0">
                  <a:solidFill>
                    <a:schemeClr val="accent6">
                      <a:lumMod val="50000"/>
                    </a:schemeClr>
                  </a:solidFill>
                  <a:latin typeface="Calibri"/>
                  <a:cs typeface="Calibri"/>
                </a:rPr>
                <a:t>Understand that those who work, learn.</a:t>
              </a:r>
            </a:p>
          </p:txBody>
        </p:sp>
        <p:sp>
          <p:nvSpPr>
            <p:cNvPr id="7" name="Freeform 6"/>
            <p:cNvSpPr/>
            <p:nvPr/>
          </p:nvSpPr>
          <p:spPr>
            <a:xfrm>
              <a:off x="751490" y="16237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chemeClr val="accent6">
                      <a:lumMod val="50000"/>
                    </a:schemeClr>
                  </a:solidFill>
                  <a:latin typeface="Calibri"/>
                  <a:cs typeface="Calibri"/>
                </a:rPr>
                <a:t>Look for solutions, not blame.</a:t>
              </a:r>
            </a:p>
          </p:txBody>
        </p:sp>
        <p:sp>
          <p:nvSpPr>
            <p:cNvPr id="8" name="Freeform 7"/>
            <p:cNvSpPr/>
            <p:nvPr/>
          </p:nvSpPr>
          <p:spPr>
            <a:xfrm>
              <a:off x="751490" y="22933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chemeClr val="accent6">
                      <a:lumMod val="50000"/>
                    </a:schemeClr>
                  </a:solidFill>
                  <a:latin typeface="Calibri"/>
                  <a:cs typeface="Calibri"/>
                </a:rPr>
                <a:t>Focus on systems, not people.</a:t>
              </a:r>
            </a:p>
          </p:txBody>
        </p:sp>
        <p:sp>
          <p:nvSpPr>
            <p:cNvPr id="9" name="Freeform 8"/>
            <p:cNvSpPr/>
            <p:nvPr/>
          </p:nvSpPr>
          <p:spPr>
            <a:xfrm>
              <a:off x="751490" y="29629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chemeClr val="accent6">
                      <a:lumMod val="50000"/>
                    </a:schemeClr>
                  </a:solidFill>
                  <a:latin typeface="Calibri"/>
                  <a:cs typeface="Calibri"/>
                </a:rPr>
                <a:t>Recognize that everyone has expertise.</a:t>
              </a:r>
            </a:p>
          </p:txBody>
        </p:sp>
        <p:sp>
          <p:nvSpPr>
            <p:cNvPr id="10" name="Freeform 9"/>
            <p:cNvSpPr/>
            <p:nvPr/>
          </p:nvSpPr>
          <p:spPr>
            <a:xfrm>
              <a:off x="751490" y="36325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chemeClr val="accent6">
                      <a:lumMod val="50000"/>
                    </a:schemeClr>
                  </a:solidFill>
                  <a:latin typeface="Calibri"/>
                  <a:cs typeface="Calibri"/>
                </a:rPr>
                <a:t>Be honest.</a:t>
              </a:r>
            </a:p>
          </p:txBody>
        </p:sp>
        <p:sp>
          <p:nvSpPr>
            <p:cNvPr id="11" name="Freeform 10"/>
            <p:cNvSpPr/>
            <p:nvPr/>
          </p:nvSpPr>
          <p:spPr>
            <a:xfrm>
              <a:off x="751490" y="43021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chemeClr val="accent6">
                      <a:lumMod val="50000"/>
                    </a:schemeClr>
                  </a:solidFill>
                  <a:latin typeface="Calibri"/>
                  <a:cs typeface="Calibri"/>
                </a:rPr>
                <a:t>Challenge ideas.</a:t>
              </a:r>
            </a:p>
          </p:txBody>
        </p:sp>
        <p:sp>
          <p:nvSpPr>
            <p:cNvPr id="12" name="Freeform 11"/>
            <p:cNvSpPr/>
            <p:nvPr/>
          </p:nvSpPr>
          <p:spPr>
            <a:xfrm>
              <a:off x="751490" y="49717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chemeClr val="accent6">
                      <a:lumMod val="50000"/>
                    </a:schemeClr>
                  </a:solidFill>
                  <a:latin typeface="Calibri"/>
                  <a:cs typeface="Calibri"/>
                </a:rPr>
                <a:t>Share talk time.</a:t>
              </a:r>
            </a:p>
          </p:txBody>
        </p:sp>
        <p:sp>
          <p:nvSpPr>
            <p:cNvPr id="13" name="Freeform 12"/>
            <p:cNvSpPr/>
            <p:nvPr/>
          </p:nvSpPr>
          <p:spPr>
            <a:xfrm>
              <a:off x="751490" y="56413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2800" dirty="0">
                  <a:solidFill>
                    <a:schemeClr val="accent6">
                      <a:lumMod val="50000"/>
                    </a:schemeClr>
                  </a:solidFill>
                  <a:latin typeface="Calibri"/>
                  <a:cs typeface="Calibri"/>
                </a:rPr>
                <a:t>Mistakes are expected, respected, and inspected.</a:t>
              </a:r>
            </a:p>
          </p:txBody>
        </p:sp>
      </p:grpSp>
      <p:sp>
        <p:nvSpPr>
          <p:cNvPr id="15" name="Title 1"/>
          <p:cNvSpPr>
            <a:spLocks noGrp="1"/>
          </p:cNvSpPr>
          <p:nvPr>
            <p:ph type="title"/>
          </p:nvPr>
        </p:nvSpPr>
        <p:spPr/>
        <p:txBody>
          <a:bodyPr>
            <a:noAutofit/>
          </a:bodyPr>
          <a:lstStyle/>
          <a:p>
            <a:r>
              <a:rPr lang="en-US" sz="6000" b="1" dirty="0">
                <a:solidFill>
                  <a:schemeClr val="bg1"/>
                </a:solidFill>
                <a:latin typeface="Calibri"/>
                <a:cs typeface="Calibri"/>
              </a:rPr>
              <a:t>Group </a:t>
            </a:r>
            <a:r>
              <a:rPr lang="en-US" sz="6000" b="1" dirty="0"/>
              <a:t>n</a:t>
            </a:r>
            <a:r>
              <a:rPr lang="en-US" sz="6000" b="1" dirty="0">
                <a:solidFill>
                  <a:schemeClr val="bg1"/>
                </a:solidFill>
                <a:latin typeface="Calibri"/>
                <a:cs typeface="Calibri"/>
              </a:rPr>
              <a:t>orms</a:t>
            </a:r>
          </a:p>
        </p:txBody>
      </p:sp>
    </p:spTree>
    <p:custDataLst>
      <p:tags r:id="rId1"/>
    </p:custDataLst>
    <p:extLst>
      <p:ext uri="{BB962C8B-B14F-4D97-AF65-F5344CB8AC3E}">
        <p14:creationId xmlns:p14="http://schemas.microsoft.com/office/powerpoint/2010/main" val="59150114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30</a:t>
            </a:fld>
            <a:endParaRPr lang="en-US" dirty="0"/>
          </a:p>
        </p:txBody>
      </p:sp>
      <p:sp>
        <p:nvSpPr>
          <p:cNvPr id="4" name="Title 3"/>
          <p:cNvSpPr>
            <a:spLocks noGrp="1"/>
          </p:cNvSpPr>
          <p:nvPr>
            <p:ph type="title"/>
          </p:nvPr>
        </p:nvSpPr>
        <p:spPr/>
        <p:txBody>
          <a:bodyPr>
            <a:normAutofit/>
          </a:bodyPr>
          <a:lstStyle/>
          <a:p>
            <a:r>
              <a:rPr lang="en-US" b="1" dirty="0"/>
              <a:t> Standards for Mathematical Practice K–12</a:t>
            </a:r>
          </a:p>
        </p:txBody>
      </p:sp>
      <p:sp>
        <p:nvSpPr>
          <p:cNvPr id="3" name="TextBox 2"/>
          <p:cNvSpPr txBox="1"/>
          <p:nvPr/>
        </p:nvSpPr>
        <p:spPr>
          <a:xfrm>
            <a:off x="447710" y="880776"/>
            <a:ext cx="11296579" cy="5386090"/>
          </a:xfrm>
          <a:prstGeom prst="rect">
            <a:avLst/>
          </a:prstGeom>
          <a:noFill/>
        </p:spPr>
        <p:txBody>
          <a:bodyPr wrap="square" rtlCol="0">
            <a:spAutoFit/>
          </a:bodyPr>
          <a:lstStyle/>
          <a:p>
            <a:r>
              <a:rPr lang="en-US" sz="3200" dirty="0">
                <a:solidFill>
                  <a:srgbClr val="1D1D1F"/>
                </a:solidFill>
                <a:latin typeface="Calibri"/>
                <a:cs typeface="Calibri"/>
              </a:rPr>
              <a:t>The Louisiana Student Standards for Mathematics consist of two corresponding and connected sets of standards:</a:t>
            </a:r>
          </a:p>
          <a:p>
            <a:endParaRPr lang="en-US" sz="3200" dirty="0">
              <a:solidFill>
                <a:schemeClr val="accent6"/>
              </a:solidFill>
              <a:latin typeface="Calibri"/>
              <a:cs typeface="Calibri"/>
            </a:endParaRPr>
          </a:p>
          <a:p>
            <a:pPr marL="342900" indent="-342900">
              <a:buAutoNum type="arabicPeriod"/>
            </a:pPr>
            <a:r>
              <a:rPr lang="en-US" sz="3200" dirty="0">
                <a:solidFill>
                  <a:srgbClr val="0000FF"/>
                </a:solidFill>
                <a:latin typeface="Calibri"/>
                <a:cs typeface="Calibri"/>
              </a:rPr>
              <a:t>Standards for Mathematical Practice</a:t>
            </a:r>
            <a:br>
              <a:rPr lang="en-US" sz="3200" dirty="0">
                <a:solidFill>
                  <a:schemeClr val="accent6"/>
                </a:solidFill>
                <a:latin typeface="Calibri"/>
                <a:cs typeface="Calibri"/>
              </a:rPr>
            </a:br>
            <a:r>
              <a:rPr lang="en-US" sz="3200" dirty="0">
                <a:solidFill>
                  <a:schemeClr val="accent6"/>
                </a:solidFill>
                <a:latin typeface="Calibri"/>
                <a:cs typeface="Calibri"/>
              </a:rPr>
              <a:t>– A</a:t>
            </a:r>
            <a:r>
              <a:rPr lang="en-US" sz="3200" dirty="0">
                <a:solidFill>
                  <a:srgbClr val="1D1D1F"/>
                </a:solidFill>
                <a:latin typeface="Calibri"/>
                <a:cs typeface="Calibri"/>
              </a:rPr>
              <a:t>pply to all grade levels</a:t>
            </a:r>
            <a:br>
              <a:rPr lang="en-US" sz="3200" dirty="0">
                <a:solidFill>
                  <a:srgbClr val="1D1D1F"/>
                </a:solidFill>
                <a:latin typeface="Calibri"/>
                <a:cs typeface="Calibri"/>
              </a:rPr>
            </a:br>
            <a:r>
              <a:rPr lang="en-US" sz="3200" dirty="0">
                <a:solidFill>
                  <a:srgbClr val="1D1D1F"/>
                </a:solidFill>
                <a:latin typeface="Calibri"/>
                <a:cs typeface="Calibri"/>
              </a:rPr>
              <a:t>– Describe the practices of mathematically proficient students </a:t>
            </a:r>
          </a:p>
          <a:p>
            <a:pPr marL="342900" indent="-342900">
              <a:buAutoNum type="arabicPeriod"/>
            </a:pPr>
            <a:endParaRPr lang="en-US" sz="3200" dirty="0">
              <a:solidFill>
                <a:srgbClr val="0000FF"/>
              </a:solidFill>
              <a:latin typeface="Calibri"/>
              <a:cs typeface="Calibri"/>
            </a:endParaRPr>
          </a:p>
          <a:p>
            <a:r>
              <a:rPr lang="en-US" sz="3200" dirty="0">
                <a:solidFill>
                  <a:srgbClr val="0000FF"/>
                </a:solidFill>
                <a:latin typeface="Calibri"/>
                <a:cs typeface="Calibri"/>
              </a:rPr>
              <a:t>2. Standards for Mathematical Content</a:t>
            </a:r>
            <a:br>
              <a:rPr lang="en-US" sz="3200" dirty="0">
                <a:solidFill>
                  <a:schemeClr val="accent6"/>
                </a:solidFill>
                <a:latin typeface="Calibri"/>
                <a:cs typeface="Calibri"/>
              </a:rPr>
            </a:br>
            <a:r>
              <a:rPr lang="en-US" sz="3200" dirty="0">
                <a:solidFill>
                  <a:schemeClr val="accent6"/>
                </a:solidFill>
                <a:latin typeface="Calibri"/>
                <a:cs typeface="Calibri"/>
              </a:rPr>
              <a:t>     </a:t>
            </a:r>
            <a:r>
              <a:rPr lang="en-US" sz="3200" dirty="0">
                <a:solidFill>
                  <a:srgbClr val="1D1D1F"/>
                </a:solidFill>
                <a:latin typeface="Calibri"/>
                <a:cs typeface="Calibri"/>
              </a:rPr>
              <a:t>– K–8 standards presented by grade level</a:t>
            </a:r>
            <a:br>
              <a:rPr lang="en-US" sz="3200" dirty="0">
                <a:solidFill>
                  <a:srgbClr val="1D1D1F"/>
                </a:solidFill>
                <a:latin typeface="Calibri"/>
                <a:cs typeface="Calibri"/>
              </a:rPr>
            </a:br>
            <a:r>
              <a:rPr lang="en-US" sz="3200" dirty="0">
                <a:solidFill>
                  <a:srgbClr val="1D1D1F"/>
                </a:solidFill>
                <a:latin typeface="Calibri"/>
                <a:cs typeface="Calibri"/>
              </a:rPr>
              <a:t>     – High school standards presented by high school course </a:t>
            </a:r>
          </a:p>
          <a:p>
            <a:endParaRPr lang="en-US" sz="2400" dirty="0"/>
          </a:p>
        </p:txBody>
      </p:sp>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4</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23056837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31</a:t>
            </a:fld>
            <a:endParaRPr lang="en-US" dirty="0"/>
          </a:p>
        </p:txBody>
      </p:sp>
      <p:sp>
        <p:nvSpPr>
          <p:cNvPr id="4" name="Title 3"/>
          <p:cNvSpPr>
            <a:spLocks noGrp="1"/>
          </p:cNvSpPr>
          <p:nvPr>
            <p:ph type="title"/>
          </p:nvPr>
        </p:nvSpPr>
        <p:spPr/>
        <p:txBody>
          <a:bodyPr>
            <a:normAutofit/>
          </a:bodyPr>
          <a:lstStyle/>
          <a:p>
            <a:r>
              <a:rPr lang="en-US" b="1" dirty="0"/>
              <a:t>8 Standards for Mathematical Practice</a:t>
            </a:r>
          </a:p>
        </p:txBody>
      </p:sp>
      <p:sp>
        <p:nvSpPr>
          <p:cNvPr id="7" name="TextBox 6"/>
          <p:cNvSpPr txBox="1"/>
          <p:nvPr/>
        </p:nvSpPr>
        <p:spPr>
          <a:xfrm>
            <a:off x="323061" y="1835190"/>
            <a:ext cx="5902641" cy="3323987"/>
          </a:xfrm>
          <a:prstGeom prst="rect">
            <a:avLst/>
          </a:prstGeom>
          <a:noFill/>
        </p:spPr>
        <p:txBody>
          <a:bodyPr wrap="square" rtlCol="0">
            <a:spAutoFit/>
          </a:bodyPr>
          <a:lstStyle/>
          <a:p>
            <a:r>
              <a:rPr lang="en-US" sz="4800" b="1" spc="50" dirty="0">
                <a:ln w="11430">
                  <a:solidFill>
                    <a:srgbClr val="000000"/>
                  </a:solidFill>
                </a:ln>
                <a:solidFill>
                  <a:srgbClr val="797879"/>
                </a:solidFill>
                <a:latin typeface="Calibri" panose="020F0502020204030204" pitchFamily="34" charset="0"/>
                <a:cs typeface="Calibri" panose="020F0502020204030204" pitchFamily="34" charset="0"/>
              </a:rPr>
              <a:t>“You never have a second chance to make a first impression.”      </a:t>
            </a:r>
          </a:p>
          <a:p>
            <a:endParaRPr lang="en-US" dirty="0"/>
          </a:p>
        </p:txBody>
      </p:sp>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4</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pic>
        <p:nvPicPr>
          <p:cNvPr id="5" name="Picture 4">
            <a:extLst>
              <a:ext uri="{FF2B5EF4-FFF2-40B4-BE49-F238E27FC236}">
                <a16:creationId xmlns:a16="http://schemas.microsoft.com/office/drawing/2014/main" id="{3A2E39BF-C55B-5642-BA45-A87E7D5F3269}"/>
              </a:ext>
            </a:extLst>
          </p:cNvPr>
          <p:cNvPicPr>
            <a:picLocks noChangeAspect="1"/>
          </p:cNvPicPr>
          <p:nvPr/>
        </p:nvPicPr>
        <p:blipFill>
          <a:blip r:embed="rId3"/>
          <a:stretch>
            <a:fillRect/>
          </a:stretch>
        </p:blipFill>
        <p:spPr>
          <a:xfrm>
            <a:off x="6416653" y="876012"/>
            <a:ext cx="5360385" cy="4120742"/>
          </a:xfrm>
          <a:prstGeom prst="rect">
            <a:avLst/>
          </a:prstGeom>
          <a:ln>
            <a:solidFill>
              <a:schemeClr val="accent6">
                <a:lumMod val="50000"/>
              </a:schemeClr>
            </a:solidFill>
          </a:ln>
        </p:spPr>
      </p:pic>
      <p:pic>
        <p:nvPicPr>
          <p:cNvPr id="11" name="Picture 10">
            <a:extLst>
              <a:ext uri="{FF2B5EF4-FFF2-40B4-BE49-F238E27FC236}">
                <a16:creationId xmlns:a16="http://schemas.microsoft.com/office/drawing/2014/main" id="{48726BE9-7FB5-9D4A-AE80-B3496DD4C6B3}"/>
              </a:ext>
            </a:extLst>
          </p:cNvPr>
          <p:cNvPicPr>
            <a:picLocks noChangeAspect="1"/>
          </p:cNvPicPr>
          <p:nvPr/>
        </p:nvPicPr>
        <p:blipFill>
          <a:blip r:embed="rId4"/>
          <a:stretch>
            <a:fillRect/>
          </a:stretch>
        </p:blipFill>
        <p:spPr>
          <a:xfrm rot="20335554">
            <a:off x="5765191" y="2237309"/>
            <a:ext cx="4810790" cy="3700608"/>
          </a:xfrm>
          <a:prstGeom prst="rect">
            <a:avLst/>
          </a:prstGeom>
          <a:ln>
            <a:solidFill>
              <a:schemeClr val="accent6">
                <a:lumMod val="50000"/>
              </a:schemeClr>
            </a:solidFill>
          </a:ln>
        </p:spPr>
      </p:pic>
    </p:spTree>
    <p:extLst>
      <p:ext uri="{BB962C8B-B14F-4D97-AF65-F5344CB8AC3E}">
        <p14:creationId xmlns:p14="http://schemas.microsoft.com/office/powerpoint/2010/main" val="6715940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32</a:t>
            </a:fld>
            <a:endParaRPr lang="en-US" dirty="0"/>
          </a:p>
        </p:txBody>
      </p:sp>
      <p:sp>
        <p:nvSpPr>
          <p:cNvPr id="7" name="Text Placeholder 6"/>
          <p:cNvSpPr>
            <a:spLocks noGrp="1"/>
          </p:cNvSpPr>
          <p:nvPr>
            <p:ph type="body" sz="quarter" idx="10"/>
          </p:nvPr>
        </p:nvSpPr>
        <p:spPr>
          <a:xfrm>
            <a:off x="323061" y="974418"/>
            <a:ext cx="11383962" cy="5189914"/>
          </a:xfrm>
        </p:spPr>
        <p:txBody>
          <a:bodyPr/>
          <a:lstStyle/>
          <a:p>
            <a:pPr marL="0" lvl="0" indent="0">
              <a:buNone/>
            </a:pPr>
            <a:r>
              <a:rPr lang="en-US" sz="3200" dirty="0">
                <a:solidFill>
                  <a:srgbClr val="1D1D1F"/>
                </a:solidFill>
              </a:rPr>
              <a:t>Standards for Mathematical Practice</a:t>
            </a:r>
          </a:p>
          <a:p>
            <a:pPr marL="0" indent="0">
              <a:buNone/>
            </a:pPr>
            <a:r>
              <a:rPr lang="en-US" sz="3200" dirty="0">
                <a:solidFill>
                  <a:srgbClr val="1D1D1F"/>
                </a:solidFill>
              </a:rPr>
              <a:t>1. Make sense of problems and persevere in solving them.</a:t>
            </a:r>
          </a:p>
          <a:p>
            <a:pPr marL="0" indent="0">
              <a:buNone/>
            </a:pPr>
            <a:r>
              <a:rPr lang="en-US" sz="3200" dirty="0">
                <a:solidFill>
                  <a:srgbClr val="1D1D1F"/>
                </a:solidFill>
              </a:rPr>
              <a:t>2. Reason abstractly and quantitatively.</a:t>
            </a:r>
          </a:p>
          <a:p>
            <a:pPr marL="0" indent="0">
              <a:buNone/>
            </a:pPr>
            <a:r>
              <a:rPr lang="en-US" sz="3200" dirty="0">
                <a:solidFill>
                  <a:srgbClr val="1D1D1F"/>
                </a:solidFill>
              </a:rPr>
              <a:t>3. Construct viable arguments and critique the reasoning of others.</a:t>
            </a:r>
          </a:p>
          <a:p>
            <a:pPr marL="0" indent="0">
              <a:buNone/>
            </a:pPr>
            <a:r>
              <a:rPr lang="en-US" sz="3200" dirty="0">
                <a:solidFill>
                  <a:srgbClr val="1D1D1F"/>
                </a:solidFill>
              </a:rPr>
              <a:t>4. Model with mathematics.</a:t>
            </a:r>
          </a:p>
          <a:p>
            <a:pPr marL="0" indent="0">
              <a:buNone/>
            </a:pPr>
            <a:r>
              <a:rPr lang="en-US" sz="3200" dirty="0">
                <a:solidFill>
                  <a:srgbClr val="1D1D1F"/>
                </a:solidFill>
              </a:rPr>
              <a:t>5. Use appropriate tools strategically.</a:t>
            </a:r>
          </a:p>
          <a:p>
            <a:pPr marL="0" indent="0">
              <a:buNone/>
            </a:pPr>
            <a:r>
              <a:rPr lang="en-US" sz="3200" dirty="0">
                <a:solidFill>
                  <a:srgbClr val="1D1D1F"/>
                </a:solidFill>
              </a:rPr>
              <a:t>6. Attend to precision.</a:t>
            </a:r>
          </a:p>
          <a:p>
            <a:pPr marL="0" indent="0">
              <a:buNone/>
            </a:pPr>
            <a:r>
              <a:rPr lang="en-US" sz="3200" dirty="0">
                <a:solidFill>
                  <a:srgbClr val="1D1D1F"/>
                </a:solidFill>
              </a:rPr>
              <a:t>7. Look for and make use of structure.</a:t>
            </a:r>
          </a:p>
          <a:p>
            <a:pPr marL="0" indent="0">
              <a:buNone/>
            </a:pPr>
            <a:r>
              <a:rPr lang="en-US" sz="3200" dirty="0">
                <a:solidFill>
                  <a:srgbClr val="1D1D1F"/>
                </a:solidFill>
              </a:rPr>
              <a:t>8. Look for and express regularity in repeated reasoning</a:t>
            </a:r>
            <a:r>
              <a:rPr lang="en-US" dirty="0">
                <a:solidFill>
                  <a:srgbClr val="1D1D1F"/>
                </a:solidFill>
              </a:rPr>
              <a:t>.</a:t>
            </a:r>
          </a:p>
        </p:txBody>
      </p:sp>
      <p:sp>
        <p:nvSpPr>
          <p:cNvPr id="4" name="Title 3"/>
          <p:cNvSpPr>
            <a:spLocks noGrp="1"/>
          </p:cNvSpPr>
          <p:nvPr>
            <p:ph type="title"/>
          </p:nvPr>
        </p:nvSpPr>
        <p:spPr/>
        <p:txBody>
          <a:bodyPr/>
          <a:lstStyle/>
          <a:p>
            <a:r>
              <a:rPr lang="en-US" b="1" dirty="0"/>
              <a:t>8 Standards for Mathematical Practice</a:t>
            </a:r>
            <a:endParaRPr lang="en-US" dirty="0"/>
          </a:p>
        </p:txBody>
      </p:sp>
      <p:sp>
        <p:nvSpPr>
          <p:cNvPr id="6"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4</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8084486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2C66D6A1-56B3-3E40-B06E-B760428E60D0}"/>
              </a:ext>
            </a:extLst>
          </p:cNvPr>
          <p:cNvPicPr>
            <a:picLocks noChangeAspect="1"/>
          </p:cNvPicPr>
          <p:nvPr/>
        </p:nvPicPr>
        <p:blipFill>
          <a:blip r:embed="rId2"/>
          <a:stretch>
            <a:fillRect/>
          </a:stretch>
        </p:blipFill>
        <p:spPr>
          <a:xfrm>
            <a:off x="4181896" y="1028594"/>
            <a:ext cx="3086100" cy="4711700"/>
          </a:xfrm>
          <a:prstGeom prst="rect">
            <a:avLst/>
          </a:prstGeom>
        </p:spPr>
      </p:pic>
      <p:pic>
        <p:nvPicPr>
          <p:cNvPr id="10" name="Picture 9">
            <a:extLst>
              <a:ext uri="{FF2B5EF4-FFF2-40B4-BE49-F238E27FC236}">
                <a16:creationId xmlns:a16="http://schemas.microsoft.com/office/drawing/2014/main" id="{AEB49892-5EE2-934E-A3E6-CDFC8BA629CF}"/>
              </a:ext>
            </a:extLst>
          </p:cNvPr>
          <p:cNvPicPr>
            <a:picLocks noChangeAspect="1"/>
          </p:cNvPicPr>
          <p:nvPr/>
        </p:nvPicPr>
        <p:blipFill>
          <a:blip r:embed="rId2"/>
          <a:stretch>
            <a:fillRect/>
          </a:stretch>
        </p:blipFill>
        <p:spPr>
          <a:xfrm>
            <a:off x="800259" y="1028594"/>
            <a:ext cx="3086100" cy="4711700"/>
          </a:xfrm>
          <a:prstGeom prst="rect">
            <a:avLst/>
          </a:prstGeom>
        </p:spPr>
      </p:pic>
      <p:sp>
        <p:nvSpPr>
          <p:cNvPr id="2" name="Slide Number Placeholder 1"/>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33</a:t>
            </a:fld>
            <a:endParaRPr lang="en-US" sz="1600" b="0" i="0" u="none" strike="noStrike" cap="none" dirty="0">
              <a:solidFill>
                <a:srgbClr val="A7A7A7"/>
              </a:solidFill>
              <a:latin typeface="Century"/>
              <a:ea typeface="Century"/>
              <a:cs typeface="Century"/>
              <a:sym typeface="Century"/>
            </a:endParaRPr>
          </a:p>
        </p:txBody>
      </p:sp>
      <p:sp>
        <p:nvSpPr>
          <p:cNvPr id="3" name="Title 2"/>
          <p:cNvSpPr>
            <a:spLocks noGrp="1"/>
          </p:cNvSpPr>
          <p:nvPr>
            <p:ph type="title"/>
          </p:nvPr>
        </p:nvSpPr>
        <p:spPr/>
        <p:txBody>
          <a:bodyPr/>
          <a:lstStyle/>
          <a:p>
            <a:r>
              <a:rPr lang="en-US" b="1" dirty="0"/>
              <a:t>Standards for Mathematical Practice</a:t>
            </a:r>
          </a:p>
        </p:txBody>
      </p:sp>
      <p:sp>
        <p:nvSpPr>
          <p:cNvPr id="12" name="TextBox 11"/>
          <p:cNvSpPr txBox="1"/>
          <p:nvPr/>
        </p:nvSpPr>
        <p:spPr>
          <a:xfrm>
            <a:off x="754051" y="1125247"/>
            <a:ext cx="3178516" cy="584775"/>
          </a:xfrm>
          <a:prstGeom prst="rect">
            <a:avLst/>
          </a:prstGeom>
          <a:noFill/>
        </p:spPr>
        <p:txBody>
          <a:bodyPr wrap="square" rtlCol="0">
            <a:spAutoFit/>
          </a:bodyPr>
          <a:lstStyle/>
          <a:p>
            <a:pPr algn="ctr"/>
            <a:r>
              <a:rPr lang="en-US" sz="1600" dirty="0">
                <a:solidFill>
                  <a:schemeClr val="accent6"/>
                </a:solidFill>
                <a:latin typeface="Chalkduster" panose="03050602040202020205" pitchFamily="66" charset="77"/>
              </a:rPr>
              <a:t>SMP 2:  Reason abstractly and quantitatively</a:t>
            </a:r>
          </a:p>
        </p:txBody>
      </p:sp>
      <p:sp>
        <p:nvSpPr>
          <p:cNvPr id="13" name="TextBox 12"/>
          <p:cNvSpPr txBox="1"/>
          <p:nvPr/>
        </p:nvSpPr>
        <p:spPr>
          <a:xfrm>
            <a:off x="323061" y="1698904"/>
            <a:ext cx="3427845" cy="4062651"/>
          </a:xfrm>
          <a:prstGeom prst="rect">
            <a:avLst/>
          </a:prstGeom>
          <a:noFill/>
        </p:spPr>
        <p:txBody>
          <a:bodyPr wrap="square" rtlCol="0">
            <a:spAutoFit/>
          </a:bodyPr>
          <a:lstStyle/>
          <a:p>
            <a:pPr marL="539496" indent="0">
              <a:spcBef>
                <a:spcPts val="0"/>
              </a:spcBef>
            </a:pPr>
            <a:r>
              <a:rPr lang="en-US" dirty="0">
                <a:solidFill>
                  <a:srgbClr val="FF0000"/>
                </a:solidFill>
                <a:latin typeface="Chalkduster" panose="03050602040202020205" pitchFamily="66" charset="77"/>
              </a:rPr>
              <a:t>Must contextualize and decontextualize.</a:t>
            </a:r>
          </a:p>
          <a:p>
            <a:pPr marL="539496" indent="0">
              <a:spcBef>
                <a:spcPts val="0"/>
              </a:spcBef>
            </a:pPr>
            <a:endParaRPr lang="en-US" dirty="0">
              <a:solidFill>
                <a:srgbClr val="FF0000"/>
              </a:solidFill>
              <a:latin typeface="Chalkduster" panose="03050602040202020205" pitchFamily="66" charset="77"/>
            </a:endParaRPr>
          </a:p>
          <a:p>
            <a:pPr marL="539496">
              <a:spcBef>
                <a:spcPts val="0"/>
              </a:spcBef>
              <a:defRPr/>
            </a:pPr>
            <a:r>
              <a:rPr lang="en-US" dirty="0">
                <a:solidFill>
                  <a:srgbClr val="FF0000"/>
                </a:solidFill>
                <a:latin typeface="Chalkduster" panose="03050602040202020205" pitchFamily="66" charset="77"/>
              </a:rPr>
              <a:t>Creating a coherent representation of the problem at hand; considering the units involved; attending to the meaning of quantities, not just how to compute them</a:t>
            </a:r>
            <a:r>
              <a:rPr lang="en-US" sz="2400" dirty="0">
                <a:solidFill>
                  <a:srgbClr val="FF0000"/>
                </a:solidFill>
                <a:latin typeface="Chalkduster" panose="03050602040202020205" pitchFamily="66" charset="77"/>
              </a:rPr>
              <a:t>. </a:t>
            </a:r>
          </a:p>
        </p:txBody>
      </p:sp>
      <p:sp>
        <p:nvSpPr>
          <p:cNvPr id="14" name="TextBox 13"/>
          <p:cNvSpPr txBox="1"/>
          <p:nvPr/>
        </p:nvSpPr>
        <p:spPr>
          <a:xfrm>
            <a:off x="7337368" y="806596"/>
            <a:ext cx="4854631" cy="5262979"/>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rgbClr val="1D1D1F"/>
                </a:solidFill>
                <a:latin typeface="Calibri"/>
                <a:ea typeface="ＭＳ 明朝"/>
                <a:cs typeface="Calibri"/>
              </a:rPr>
              <a:t>Rotate around the room to revisit each SMP.</a:t>
            </a:r>
          </a:p>
          <a:p>
            <a:pPr marL="285750" indent="-285750">
              <a:buFont typeface="Arial" panose="020B0604020202020204" pitchFamily="34" charset="0"/>
              <a:buChar char="•"/>
            </a:pPr>
            <a:r>
              <a:rPr lang="en-US" sz="2800" dirty="0">
                <a:solidFill>
                  <a:srgbClr val="1D1D1F"/>
                </a:solidFill>
                <a:latin typeface="Calibri"/>
                <a:ea typeface="ＭＳ 明朝"/>
                <a:cs typeface="Calibri"/>
              </a:rPr>
              <a:t>Discuss with your group, and write:</a:t>
            </a:r>
          </a:p>
          <a:p>
            <a:pPr marL="571500" lvl="1" indent="-273050">
              <a:buFont typeface="Courier New" panose="02070309020205020404" pitchFamily="49" charset="0"/>
              <a:buChar char="o"/>
            </a:pPr>
            <a:r>
              <a:rPr lang="en-US" sz="2800" dirty="0">
                <a:solidFill>
                  <a:srgbClr val="1D1D1F"/>
                </a:solidFill>
                <a:latin typeface="Calibri"/>
                <a:ea typeface="ＭＳ 明朝"/>
                <a:cs typeface="Calibri"/>
              </a:rPr>
              <a:t>What can be seen as the </a:t>
            </a:r>
            <a:r>
              <a:rPr lang="en-US" sz="2800" i="1" dirty="0">
                <a:solidFill>
                  <a:srgbClr val="1D1D1F"/>
                </a:solidFill>
                <a:latin typeface="Calibri"/>
                <a:ea typeface="ＭＳ 明朝"/>
                <a:cs typeface="Calibri"/>
              </a:rPr>
              <a:t>teachers</a:t>
            </a:r>
            <a:r>
              <a:rPr lang="en-US" sz="2800" dirty="0">
                <a:solidFill>
                  <a:srgbClr val="1D1D1F"/>
                </a:solidFill>
                <a:latin typeface="Calibri"/>
                <a:ea typeface="ＭＳ 明朝"/>
                <a:cs typeface="Calibri"/>
              </a:rPr>
              <a:t> incorporate this SMP?</a:t>
            </a:r>
          </a:p>
          <a:p>
            <a:pPr marL="571500" lvl="1" indent="-273050">
              <a:buFont typeface="Courier New" panose="02070309020205020404" pitchFamily="49" charset="0"/>
              <a:buChar char="o"/>
            </a:pPr>
            <a:r>
              <a:rPr lang="en-US" sz="2800" dirty="0">
                <a:solidFill>
                  <a:srgbClr val="1D1D1F"/>
                </a:solidFill>
                <a:latin typeface="Calibri"/>
                <a:ea typeface="ＭＳ 明朝"/>
                <a:cs typeface="Calibri"/>
              </a:rPr>
              <a:t>What can be seen as the </a:t>
            </a:r>
            <a:r>
              <a:rPr lang="en-US" sz="2800" i="1" dirty="0">
                <a:solidFill>
                  <a:srgbClr val="1D1D1F"/>
                </a:solidFill>
                <a:latin typeface="Calibri"/>
                <a:ea typeface="ＭＳ 明朝"/>
                <a:cs typeface="Calibri"/>
              </a:rPr>
              <a:t>students</a:t>
            </a:r>
            <a:r>
              <a:rPr lang="en-US" sz="2800" dirty="0">
                <a:solidFill>
                  <a:srgbClr val="1D1D1F"/>
                </a:solidFill>
                <a:latin typeface="Calibri"/>
                <a:ea typeface="ＭＳ 明朝"/>
                <a:cs typeface="Calibri"/>
              </a:rPr>
              <a:t> incorporate this SMP?</a:t>
            </a:r>
          </a:p>
          <a:p>
            <a:pPr marL="285750" indent="-285750">
              <a:buFont typeface="Arial" panose="020B0604020202020204" pitchFamily="34" charset="0"/>
              <a:buChar char="•"/>
            </a:pPr>
            <a:r>
              <a:rPr lang="en-US" sz="2800" dirty="0">
                <a:solidFill>
                  <a:srgbClr val="1D1D1F"/>
                </a:solidFill>
                <a:latin typeface="Calibri"/>
                <a:ea typeface="ＭＳ 明朝"/>
                <a:cs typeface="Calibri"/>
              </a:rPr>
              <a:t>You will have 3 minutes at each chart.</a:t>
            </a:r>
          </a:p>
        </p:txBody>
      </p:sp>
      <p:sp>
        <p:nvSpPr>
          <p:cNvPr id="16" name="TextBox 15"/>
          <p:cNvSpPr txBox="1"/>
          <p:nvPr/>
        </p:nvSpPr>
        <p:spPr>
          <a:xfrm>
            <a:off x="4308245" y="1137240"/>
            <a:ext cx="1290353" cy="369332"/>
          </a:xfrm>
          <a:prstGeom prst="rect">
            <a:avLst/>
          </a:prstGeom>
          <a:noFill/>
        </p:spPr>
        <p:txBody>
          <a:bodyPr wrap="none" rtlCol="0">
            <a:spAutoFit/>
          </a:bodyPr>
          <a:lstStyle/>
          <a:p>
            <a:r>
              <a:rPr lang="en-US" dirty="0">
                <a:latin typeface="Chalkduster" panose="03050602040202020205" pitchFamily="66" charset="77"/>
              </a:rPr>
              <a:t>Teachers</a:t>
            </a:r>
          </a:p>
        </p:txBody>
      </p:sp>
      <p:sp>
        <p:nvSpPr>
          <p:cNvPr id="17" name="TextBox 16"/>
          <p:cNvSpPr txBox="1"/>
          <p:nvPr/>
        </p:nvSpPr>
        <p:spPr>
          <a:xfrm>
            <a:off x="5847927" y="1125247"/>
            <a:ext cx="1285673" cy="369332"/>
          </a:xfrm>
          <a:prstGeom prst="rect">
            <a:avLst/>
          </a:prstGeom>
          <a:noFill/>
        </p:spPr>
        <p:txBody>
          <a:bodyPr wrap="none" rtlCol="0">
            <a:spAutoFit/>
          </a:bodyPr>
          <a:lstStyle/>
          <a:p>
            <a:r>
              <a:rPr lang="en-US" dirty="0">
                <a:latin typeface="Chalkduster" panose="03050602040202020205" pitchFamily="66" charset="77"/>
              </a:rPr>
              <a:t>Students</a:t>
            </a:r>
          </a:p>
        </p:txBody>
      </p:sp>
      <p:cxnSp>
        <p:nvCxnSpPr>
          <p:cNvPr id="21" name="Straight Connector 20">
            <a:extLst>
              <a:ext uri="{FF2B5EF4-FFF2-40B4-BE49-F238E27FC236}">
                <a16:creationId xmlns:a16="http://schemas.microsoft.com/office/drawing/2014/main" id="{53EC3527-0CD4-5F41-9D82-C54CF065C212}"/>
              </a:ext>
            </a:extLst>
          </p:cNvPr>
          <p:cNvCxnSpPr>
            <a:stCxn id="19" idx="0"/>
            <a:endCxn id="19" idx="2"/>
          </p:cNvCxnSpPr>
          <p:nvPr/>
        </p:nvCxnSpPr>
        <p:spPr>
          <a:xfrm>
            <a:off x="5724946" y="1028594"/>
            <a:ext cx="0" cy="47117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CBA0FC7-A504-2D40-9FF3-D31FC0CE60CC}"/>
              </a:ext>
            </a:extLst>
          </p:cNvPr>
          <p:cNvCxnSpPr>
            <a:cxnSpLocks/>
          </p:cNvCxnSpPr>
          <p:nvPr/>
        </p:nvCxnSpPr>
        <p:spPr>
          <a:xfrm>
            <a:off x="4181896" y="1527311"/>
            <a:ext cx="308610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5"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4</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40710526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6EF36E0C-29D7-3046-B978-7B10A2E0CECE}" type="slidenum">
              <a:rPr lang="en-US" smtClean="0"/>
              <a:pPr/>
              <a:t>34</a:t>
            </a:fld>
            <a:endParaRPr lang="en-US" dirty="0"/>
          </a:p>
        </p:txBody>
      </p:sp>
      <p:sp>
        <p:nvSpPr>
          <p:cNvPr id="7" name="Content Placeholder 2"/>
          <p:cNvSpPr txBox="1">
            <a:spLocks/>
          </p:cNvSpPr>
          <p:nvPr/>
        </p:nvSpPr>
        <p:spPr>
          <a:xfrm>
            <a:off x="0" y="0"/>
            <a:ext cx="4048125" cy="6858000"/>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spcBef>
                <a:spcPts val="1200"/>
              </a:spcBef>
              <a:buNone/>
            </a:pPr>
            <a:r>
              <a:rPr lang="en-US" b="1" dirty="0">
                <a:solidFill>
                  <a:schemeClr val="bg1"/>
                </a:solidFill>
                <a:latin typeface="Calibri"/>
                <a:cs typeface="Calibri"/>
              </a:rPr>
              <a:t>Take a few minutes to think about and answer the following questions:</a:t>
            </a:r>
          </a:p>
          <a:p>
            <a:pPr marL="0" indent="0">
              <a:spcBef>
                <a:spcPts val="1200"/>
              </a:spcBef>
              <a:buNone/>
            </a:pPr>
            <a:endParaRPr lang="en-US" sz="1600" b="1" dirty="0">
              <a:solidFill>
                <a:schemeClr val="bg1"/>
              </a:solidFill>
              <a:latin typeface="Calibri"/>
              <a:cs typeface="Calibri"/>
            </a:endParaRPr>
          </a:p>
          <a:p>
            <a:pPr lvl="0">
              <a:spcAft>
                <a:spcPts val="576"/>
              </a:spcAft>
            </a:pPr>
            <a:r>
              <a:rPr lang="en-US" b="1" dirty="0">
                <a:solidFill>
                  <a:schemeClr val="bg1"/>
                </a:solidFill>
                <a:latin typeface="Calibri" panose="020F0502020204030204" pitchFamily="34" charset="0"/>
                <a:cs typeface="Calibri" panose="020F0502020204030204" pitchFamily="34" charset="0"/>
              </a:rPr>
              <a:t>How can we ensure that the Standards for Mathematical Practice are being implemented in our classrooms?</a:t>
            </a:r>
          </a:p>
          <a:p>
            <a:pPr marL="0" lvl="0" indent="0">
              <a:spcAft>
                <a:spcPts val="576"/>
              </a:spcAft>
              <a:buNone/>
            </a:pPr>
            <a:endParaRPr lang="en-US" b="1" dirty="0">
              <a:solidFill>
                <a:schemeClr val="bg1"/>
              </a:solidFill>
              <a:latin typeface="Calibri" panose="020F0502020204030204" pitchFamily="34" charset="0"/>
              <a:cs typeface="Calibri" panose="020F0502020204030204" pitchFamily="34" charset="0"/>
            </a:endParaRPr>
          </a:p>
          <a:p>
            <a:pPr lvl="0">
              <a:spcAft>
                <a:spcPts val="576"/>
              </a:spcAft>
            </a:pPr>
            <a:r>
              <a:rPr lang="en-US" b="1" dirty="0">
                <a:solidFill>
                  <a:schemeClr val="bg1"/>
                </a:solidFill>
                <a:latin typeface="Calibri" panose="020F0502020204030204" pitchFamily="34" charset="0"/>
                <a:cs typeface="Calibri" panose="020F0502020204030204" pitchFamily="34" charset="0"/>
              </a:rPr>
              <a:t>Do the Standards for Mathematical Practice look the same in all grade levels? </a:t>
            </a:r>
          </a:p>
          <a:p>
            <a:pPr>
              <a:spcBef>
                <a:spcPts val="1200"/>
              </a:spcBef>
            </a:pPr>
            <a:endParaRPr lang="x-none" sz="2600">
              <a:solidFill>
                <a:schemeClr val="bg1"/>
              </a:solidFill>
              <a:latin typeface="Calibri" panose="020F0502020204030204" pitchFamily="34" charset="0"/>
              <a:cs typeface="Calibri" panose="020F0502020204030204" pitchFamily="34" charset="0"/>
            </a:endParaRPr>
          </a:p>
          <a:p>
            <a:pPr>
              <a:spcBef>
                <a:spcPts val="1200"/>
              </a:spcBef>
            </a:pPr>
            <a:endParaRPr lang="en-US" altLang="en-US" dirty="0">
              <a:solidFill>
                <a:schemeClr val="bg1"/>
              </a:solidFill>
            </a:endParaRPr>
          </a:p>
        </p:txBody>
      </p:sp>
      <p:pic>
        <p:nvPicPr>
          <p:cNvPr id="17" name="Picture 16">
            <a:extLst>
              <a:ext uri="{FF2B5EF4-FFF2-40B4-BE49-F238E27FC236}">
                <a16:creationId xmlns:a16="http://schemas.microsoft.com/office/drawing/2014/main" id="{EF67F07B-3854-7140-A094-FD9343FDC784}"/>
              </a:ext>
            </a:extLst>
          </p:cNvPr>
          <p:cNvPicPr>
            <a:picLocks noChangeAspect="1"/>
          </p:cNvPicPr>
          <p:nvPr/>
        </p:nvPicPr>
        <p:blipFill>
          <a:blip r:embed="rId3"/>
          <a:stretch>
            <a:fillRect/>
          </a:stretch>
        </p:blipFill>
        <p:spPr>
          <a:xfrm>
            <a:off x="4048125" y="0"/>
            <a:ext cx="7292662" cy="6858000"/>
          </a:xfrm>
          <a:prstGeom prst="rect">
            <a:avLst/>
          </a:prstGeom>
        </p:spPr>
      </p:pic>
    </p:spTree>
    <p:extLst>
      <p:ext uri="{BB962C8B-B14F-4D97-AF65-F5344CB8AC3E}">
        <p14:creationId xmlns:p14="http://schemas.microsoft.com/office/powerpoint/2010/main" val="4966049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b="1" dirty="0"/>
              <a:t>Module 6</a:t>
            </a:r>
            <a:r>
              <a:rPr lang="en-US" sz="4800" dirty="0"/>
              <a:t>: Number and Operations—Fractions: Operations with Fractions </a:t>
            </a:r>
            <a:br>
              <a:rPr lang="en-US" sz="4800" dirty="0"/>
            </a:br>
            <a:r>
              <a:rPr lang="en-US" sz="4800" b="1" dirty="0"/>
              <a:t>Session 5</a:t>
            </a:r>
            <a:r>
              <a:rPr lang="en-US" sz="4800" dirty="0"/>
              <a:t>: Purposeful Planning of the </a:t>
            </a:r>
            <a:br>
              <a:rPr lang="en-US" sz="4800" dirty="0"/>
            </a:br>
            <a:r>
              <a:rPr lang="en-US" sz="4800" dirty="0"/>
              <a:t>EngageNY Curriculum </a:t>
            </a:r>
            <a:br>
              <a:rPr lang="en-US" sz="4800" dirty="0"/>
            </a:br>
            <a:r>
              <a:rPr lang="en-US" sz="4800" dirty="0"/>
              <a:t>Grades K–5</a:t>
            </a:r>
          </a:p>
        </p:txBody>
      </p:sp>
    </p:spTree>
    <p:extLst>
      <p:ext uri="{BB962C8B-B14F-4D97-AF65-F5344CB8AC3E}">
        <p14:creationId xmlns:p14="http://schemas.microsoft.com/office/powerpoint/2010/main" val="1712288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en-US" b="1" dirty="0"/>
            </a:br>
            <a:r>
              <a:rPr lang="en-US" b="1" dirty="0"/>
              <a:t>Tool that promotes effective collaborative planning: </a:t>
            </a:r>
            <a:br>
              <a:rPr lang="en-US" b="1" dirty="0"/>
            </a:br>
            <a:br>
              <a:rPr lang="en-US" b="1" dirty="0"/>
            </a:br>
            <a:r>
              <a:rPr lang="en-US" b="1" dirty="0"/>
              <a:t>The Planning Guide</a:t>
            </a:r>
          </a:p>
        </p:txBody>
      </p:sp>
      <p:sp>
        <p:nvSpPr>
          <p:cNvPr id="4" name="Slide Number Placeholder 3"/>
          <p:cNvSpPr>
            <a:spLocks noGrp="1"/>
          </p:cNvSpPr>
          <p:nvPr>
            <p:ph type="sldNum" sz="quarter" idx="4"/>
          </p:nvPr>
        </p:nvSpPr>
        <p:spPr/>
        <p:txBody>
          <a:bodyPr/>
          <a:lstStyle/>
          <a:p>
            <a:fld id="{4080289E-A2FF-0941-931A-EE1328331F47}" type="slidenum">
              <a:rPr lang="en-US" smtClean="0"/>
              <a:pPr/>
              <a:t>36</a:t>
            </a:fld>
            <a:endParaRPr lang="en-US" dirty="0"/>
          </a:p>
        </p:txBody>
      </p:sp>
      <p:pic>
        <p:nvPicPr>
          <p:cNvPr id="9" name="Picture 8">
            <a:extLst>
              <a:ext uri="{FF2B5EF4-FFF2-40B4-BE49-F238E27FC236}">
                <a16:creationId xmlns:a16="http://schemas.microsoft.com/office/drawing/2014/main" id="{95F225DC-1FF9-9C42-B409-1D2FADF404E6}"/>
              </a:ext>
            </a:extLst>
          </p:cNvPr>
          <p:cNvPicPr>
            <a:picLocks noChangeAspect="1"/>
          </p:cNvPicPr>
          <p:nvPr/>
        </p:nvPicPr>
        <p:blipFill>
          <a:blip r:embed="rId3"/>
          <a:stretch>
            <a:fillRect/>
          </a:stretch>
        </p:blipFill>
        <p:spPr>
          <a:xfrm>
            <a:off x="7523302" y="355600"/>
            <a:ext cx="4400914" cy="5678958"/>
          </a:xfrm>
          <a:prstGeom prst="rect">
            <a:avLst/>
          </a:prstGeom>
          <a:ln>
            <a:solidFill>
              <a:schemeClr val="accent6">
                <a:lumMod val="50000"/>
              </a:schemeClr>
            </a:solidFill>
          </a:ln>
        </p:spPr>
      </p:pic>
      <p:pic>
        <p:nvPicPr>
          <p:cNvPr id="5" name="Picture 4">
            <a:extLst>
              <a:ext uri="{FF2B5EF4-FFF2-40B4-BE49-F238E27FC236}">
                <a16:creationId xmlns:a16="http://schemas.microsoft.com/office/drawing/2014/main" id="{E5A21F2B-2B01-E04E-91A3-E65D23EE5624}"/>
              </a:ext>
            </a:extLst>
          </p:cNvPr>
          <p:cNvPicPr>
            <a:picLocks noChangeAspect="1"/>
          </p:cNvPicPr>
          <p:nvPr/>
        </p:nvPicPr>
        <p:blipFill>
          <a:blip r:embed="rId4"/>
          <a:stretch>
            <a:fillRect/>
          </a:stretch>
        </p:blipFill>
        <p:spPr>
          <a:xfrm rot="20477739">
            <a:off x="3831841" y="596827"/>
            <a:ext cx="4344877" cy="5618939"/>
          </a:xfrm>
          <a:prstGeom prst="rect">
            <a:avLst/>
          </a:prstGeom>
          <a:ln>
            <a:solidFill>
              <a:schemeClr val="accent6"/>
            </a:solidFill>
          </a:ln>
        </p:spPr>
      </p:pic>
    </p:spTree>
    <p:extLst>
      <p:ext uri="{BB962C8B-B14F-4D97-AF65-F5344CB8AC3E}">
        <p14:creationId xmlns:p14="http://schemas.microsoft.com/office/powerpoint/2010/main" val="4325506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Collaborative planning conversation</a:t>
            </a:r>
          </a:p>
        </p:txBody>
      </p:sp>
      <p:sp>
        <p:nvSpPr>
          <p:cNvPr id="3" name="Slide Number Placeholder 2"/>
          <p:cNvSpPr>
            <a:spLocks noGrp="1"/>
          </p:cNvSpPr>
          <p:nvPr>
            <p:ph type="sldNum" sz="quarter" idx="4"/>
          </p:nvPr>
        </p:nvSpPr>
        <p:spPr/>
        <p:txBody>
          <a:bodyPr/>
          <a:lstStyle/>
          <a:p>
            <a:fld id="{4080289E-A2FF-0941-931A-EE1328331F47}" type="slidenum">
              <a:rPr lang="en-US" smtClean="0"/>
              <a:pPr/>
              <a:t>37</a:t>
            </a:fld>
            <a:endParaRPr lang="en-US" dirty="0"/>
          </a:p>
        </p:txBody>
      </p:sp>
      <p:sp>
        <p:nvSpPr>
          <p:cNvPr id="4" name="Text Placeholder 3"/>
          <p:cNvSpPr>
            <a:spLocks noGrp="1"/>
          </p:cNvSpPr>
          <p:nvPr>
            <p:ph type="body" sz="quarter" idx="10"/>
          </p:nvPr>
        </p:nvSpPr>
        <p:spPr>
          <a:xfrm>
            <a:off x="243521" y="930072"/>
            <a:ext cx="6847090" cy="4926013"/>
          </a:xfrm>
        </p:spPr>
        <p:txBody>
          <a:bodyPr numCol="1"/>
          <a:lstStyle/>
          <a:p>
            <a:pPr marL="0" indent="0">
              <a:buNone/>
            </a:pPr>
            <a:r>
              <a:rPr lang="en-US" dirty="0">
                <a:solidFill>
                  <a:srgbClr val="1D1D1F"/>
                </a:solidFill>
              </a:rPr>
              <a:t>Focus Standards: Using previous understanding of operations with whole numbers to solve operations with fractions</a:t>
            </a:r>
          </a:p>
          <a:p>
            <a:pPr marL="0" indent="0">
              <a:buNone/>
            </a:pPr>
            <a:endParaRPr lang="en-US" sz="1600" dirty="0">
              <a:solidFill>
                <a:srgbClr val="1D1D1F"/>
              </a:solidFill>
            </a:endParaRPr>
          </a:p>
          <a:p>
            <a:r>
              <a:rPr lang="en-US" dirty="0">
                <a:solidFill>
                  <a:srgbClr val="1D1D1F"/>
                </a:solidFill>
              </a:rPr>
              <a:t>Kindergarten: K.OA.A.2</a:t>
            </a:r>
          </a:p>
          <a:p>
            <a:pPr>
              <a:lnSpc>
                <a:spcPct val="100000"/>
              </a:lnSpc>
            </a:pPr>
            <a:r>
              <a:rPr lang="en-US" dirty="0">
                <a:solidFill>
                  <a:srgbClr val="1D1D1F"/>
                </a:solidFill>
              </a:rPr>
              <a:t>Grade 1: 1.OA.B.3, 1.OA.B.4</a:t>
            </a:r>
          </a:p>
          <a:p>
            <a:pPr>
              <a:lnSpc>
                <a:spcPct val="100000"/>
              </a:lnSpc>
            </a:pPr>
            <a:r>
              <a:rPr lang="en-US" dirty="0">
                <a:solidFill>
                  <a:srgbClr val="1D1D1F"/>
                </a:solidFill>
              </a:rPr>
              <a:t>Grade 2: 2.OA.A.1, 2.OA.C.3, 2.OA.C.4 </a:t>
            </a:r>
          </a:p>
          <a:p>
            <a:pPr>
              <a:lnSpc>
                <a:spcPct val="100000"/>
              </a:lnSpc>
            </a:pPr>
            <a:r>
              <a:rPr lang="en-US" dirty="0">
                <a:solidFill>
                  <a:srgbClr val="1D1D1F"/>
                </a:solidFill>
              </a:rPr>
              <a:t>Grade 3: 3.OA.A.1, 3.OA.A.3</a:t>
            </a:r>
          </a:p>
          <a:p>
            <a:pPr>
              <a:lnSpc>
                <a:spcPct val="100000"/>
              </a:lnSpc>
            </a:pPr>
            <a:r>
              <a:rPr lang="en-US" dirty="0">
                <a:solidFill>
                  <a:srgbClr val="1D1D1F"/>
                </a:solidFill>
              </a:rPr>
              <a:t>Grade 4: 4.NF.B.3, 4.NF.B.4</a:t>
            </a:r>
          </a:p>
          <a:p>
            <a:pPr>
              <a:lnSpc>
                <a:spcPct val="100000"/>
              </a:lnSpc>
            </a:pPr>
            <a:r>
              <a:rPr lang="en-US" dirty="0">
                <a:solidFill>
                  <a:srgbClr val="1D1D1F"/>
                </a:solidFill>
              </a:rPr>
              <a:t>Grade 5: 5.NF.A.1, 5.NF.B.4, 5.NF.B.7</a:t>
            </a:r>
          </a:p>
          <a:p>
            <a:pPr marL="0" indent="0">
              <a:buNone/>
            </a:pPr>
            <a:endParaRPr lang="en-US" dirty="0"/>
          </a:p>
        </p:txBody>
      </p:sp>
      <p:sp>
        <p:nvSpPr>
          <p:cNvPr id="9"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5</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pic>
        <p:nvPicPr>
          <p:cNvPr id="7" name="Picture 6">
            <a:extLst>
              <a:ext uri="{FF2B5EF4-FFF2-40B4-BE49-F238E27FC236}">
                <a16:creationId xmlns:a16="http://schemas.microsoft.com/office/drawing/2014/main" id="{E0CBD545-92EC-C845-96EC-173520C62C0B}"/>
              </a:ext>
            </a:extLst>
          </p:cNvPr>
          <p:cNvPicPr>
            <a:picLocks noChangeAspect="1"/>
          </p:cNvPicPr>
          <p:nvPr/>
        </p:nvPicPr>
        <p:blipFill>
          <a:blip r:embed="rId3"/>
          <a:stretch>
            <a:fillRect/>
          </a:stretch>
        </p:blipFill>
        <p:spPr>
          <a:xfrm>
            <a:off x="7652008" y="950886"/>
            <a:ext cx="3889767" cy="5030376"/>
          </a:xfrm>
          <a:prstGeom prst="rect">
            <a:avLst/>
          </a:prstGeom>
          <a:ln>
            <a:solidFill>
              <a:schemeClr val="accent6"/>
            </a:solidFill>
          </a:ln>
        </p:spPr>
      </p:pic>
    </p:spTree>
    <p:extLst>
      <p:ext uri="{BB962C8B-B14F-4D97-AF65-F5344CB8AC3E}">
        <p14:creationId xmlns:p14="http://schemas.microsoft.com/office/powerpoint/2010/main" val="1746306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38</a:t>
            </a:fld>
            <a:endParaRPr lang="en-US" dirty="0"/>
          </a:p>
        </p:txBody>
      </p:sp>
      <p:sp>
        <p:nvSpPr>
          <p:cNvPr id="3" name="Text Placeholder 2"/>
          <p:cNvSpPr>
            <a:spLocks noGrp="1"/>
          </p:cNvSpPr>
          <p:nvPr>
            <p:ph type="body" sz="quarter" idx="10"/>
          </p:nvPr>
        </p:nvSpPr>
        <p:spPr>
          <a:xfrm>
            <a:off x="256801" y="975815"/>
            <a:ext cx="6419432" cy="4822825"/>
          </a:xfrm>
        </p:spPr>
        <p:txBody>
          <a:bodyPr/>
          <a:lstStyle/>
          <a:p>
            <a:r>
              <a:rPr lang="en-US" sz="3600" b="1" i="1" dirty="0">
                <a:solidFill>
                  <a:srgbClr val="1D1D1F"/>
                </a:solidFill>
              </a:rPr>
              <a:t>Purpose:</a:t>
            </a:r>
            <a:r>
              <a:rPr lang="en-US" sz="3600" dirty="0">
                <a:solidFill>
                  <a:srgbClr val="1D1D1F"/>
                </a:solidFill>
              </a:rPr>
              <a:t> Participants will collaboratively deepen their understanding of what students should know and be able to do based on the </a:t>
            </a:r>
            <a:r>
              <a:rPr lang="en-US" sz="3600" i="1" dirty="0">
                <a:solidFill>
                  <a:srgbClr val="1D1D1F"/>
                </a:solidFill>
              </a:rPr>
              <a:t>Louisiana Student Standards for Mathematics</a:t>
            </a:r>
            <a:r>
              <a:rPr lang="en-US" sz="3600" dirty="0">
                <a:solidFill>
                  <a:srgbClr val="1D1D1F"/>
                </a:solidFill>
              </a:rPr>
              <a:t>.</a:t>
            </a:r>
          </a:p>
          <a:p>
            <a:endParaRPr lang="en-US" sz="3600" b="1" i="1" dirty="0">
              <a:solidFill>
                <a:srgbClr val="1D1D1F"/>
              </a:solidFill>
            </a:endParaRPr>
          </a:p>
          <a:p>
            <a:r>
              <a:rPr lang="en-US" sz="3600" b="1" i="1" dirty="0">
                <a:solidFill>
                  <a:srgbClr val="1D1D1F"/>
                </a:solidFill>
              </a:rPr>
              <a:t>Time estimate:</a:t>
            </a:r>
            <a:r>
              <a:rPr lang="en-US" sz="3600" dirty="0">
                <a:solidFill>
                  <a:srgbClr val="1D1D1F"/>
                </a:solidFill>
              </a:rPr>
              <a:t> 10 to 15 minutes</a:t>
            </a:r>
          </a:p>
          <a:p>
            <a:endParaRPr lang="en-US" dirty="0">
              <a:solidFill>
                <a:srgbClr val="1D1D1F"/>
              </a:solidFill>
            </a:endParaRPr>
          </a:p>
        </p:txBody>
      </p:sp>
      <p:sp>
        <p:nvSpPr>
          <p:cNvPr id="4" name="Title 3"/>
          <p:cNvSpPr>
            <a:spLocks noGrp="1"/>
          </p:cNvSpPr>
          <p:nvPr>
            <p:ph type="title"/>
          </p:nvPr>
        </p:nvSpPr>
        <p:spPr/>
        <p:txBody>
          <a:bodyPr/>
          <a:lstStyle/>
          <a:p>
            <a:r>
              <a:rPr lang="en-US" b="1" dirty="0"/>
              <a:t>Foundational study of the standards</a:t>
            </a:r>
          </a:p>
        </p:txBody>
      </p:sp>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5</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pic>
        <p:nvPicPr>
          <p:cNvPr id="7" name="Picture 6">
            <a:extLst>
              <a:ext uri="{FF2B5EF4-FFF2-40B4-BE49-F238E27FC236}">
                <a16:creationId xmlns:a16="http://schemas.microsoft.com/office/drawing/2014/main" id="{0ECABCBA-A98C-074C-A50F-A4449992B310}"/>
              </a:ext>
            </a:extLst>
          </p:cNvPr>
          <p:cNvPicPr>
            <a:picLocks noChangeAspect="1"/>
          </p:cNvPicPr>
          <p:nvPr/>
        </p:nvPicPr>
        <p:blipFill>
          <a:blip r:embed="rId3"/>
          <a:stretch>
            <a:fillRect/>
          </a:stretch>
        </p:blipFill>
        <p:spPr>
          <a:xfrm rot="950877">
            <a:off x="7295745" y="917799"/>
            <a:ext cx="3941160" cy="5085689"/>
          </a:xfrm>
          <a:prstGeom prst="rect">
            <a:avLst/>
          </a:prstGeom>
          <a:ln>
            <a:solidFill>
              <a:schemeClr val="accent6">
                <a:lumMod val="50000"/>
              </a:schemeClr>
            </a:solidFill>
          </a:ln>
        </p:spPr>
      </p:pic>
    </p:spTree>
    <p:extLst>
      <p:ext uri="{BB962C8B-B14F-4D97-AF65-F5344CB8AC3E}">
        <p14:creationId xmlns:p14="http://schemas.microsoft.com/office/powerpoint/2010/main" val="12682291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39</a:t>
            </a:fld>
            <a:endParaRPr lang="en-US" dirty="0"/>
          </a:p>
        </p:txBody>
      </p:sp>
      <p:sp>
        <p:nvSpPr>
          <p:cNvPr id="3" name="Text Placeholder 2"/>
          <p:cNvSpPr>
            <a:spLocks noGrp="1"/>
          </p:cNvSpPr>
          <p:nvPr>
            <p:ph type="body" sz="quarter" idx="10"/>
          </p:nvPr>
        </p:nvSpPr>
        <p:spPr>
          <a:xfrm>
            <a:off x="82817" y="1043853"/>
            <a:ext cx="7193557" cy="4822825"/>
          </a:xfrm>
        </p:spPr>
        <p:txBody>
          <a:bodyPr/>
          <a:lstStyle/>
          <a:p>
            <a:r>
              <a:rPr lang="en-US" sz="3600" b="1" i="1" dirty="0">
                <a:solidFill>
                  <a:srgbClr val="1D1D1F"/>
                </a:solidFill>
              </a:rPr>
              <a:t>Purpose:</a:t>
            </a:r>
            <a:r>
              <a:rPr lang="en-US" sz="3600" dirty="0">
                <a:solidFill>
                  <a:srgbClr val="1D1D1F"/>
                </a:solidFill>
              </a:rPr>
              <a:t> Participants will connect their understanding of the standards to EngageNY resource materials so they can make instructional decisions that best meet the intent of the standards and the needs of all students.</a:t>
            </a:r>
          </a:p>
          <a:p>
            <a:endParaRPr lang="en-US" sz="3600" b="1" i="1" dirty="0">
              <a:solidFill>
                <a:srgbClr val="1D1D1F"/>
              </a:solidFill>
            </a:endParaRPr>
          </a:p>
          <a:p>
            <a:r>
              <a:rPr lang="en-US" sz="3600" b="1" i="1" dirty="0">
                <a:solidFill>
                  <a:srgbClr val="1D1D1F"/>
                </a:solidFill>
              </a:rPr>
              <a:t>Time estimate:</a:t>
            </a:r>
            <a:r>
              <a:rPr lang="en-US" sz="3600" dirty="0">
                <a:solidFill>
                  <a:srgbClr val="1D1D1F"/>
                </a:solidFill>
              </a:rPr>
              <a:t> 20 to 30 minutes</a:t>
            </a:r>
          </a:p>
          <a:p>
            <a:endParaRPr lang="en-US" dirty="0"/>
          </a:p>
        </p:txBody>
      </p:sp>
      <p:sp>
        <p:nvSpPr>
          <p:cNvPr id="4" name="Title 3"/>
          <p:cNvSpPr>
            <a:spLocks noGrp="1"/>
          </p:cNvSpPr>
          <p:nvPr>
            <p:ph type="title"/>
          </p:nvPr>
        </p:nvSpPr>
        <p:spPr/>
        <p:txBody>
          <a:bodyPr/>
          <a:lstStyle/>
          <a:p>
            <a:r>
              <a:rPr lang="en-US" b="1" dirty="0"/>
              <a:t>Bridge to lesson planning</a:t>
            </a:r>
          </a:p>
        </p:txBody>
      </p:sp>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5</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pic>
        <p:nvPicPr>
          <p:cNvPr id="7" name="Picture 6">
            <a:extLst>
              <a:ext uri="{FF2B5EF4-FFF2-40B4-BE49-F238E27FC236}">
                <a16:creationId xmlns:a16="http://schemas.microsoft.com/office/drawing/2014/main" id="{74614B63-D5BB-8749-AAC2-6F537AB045EC}"/>
              </a:ext>
            </a:extLst>
          </p:cNvPr>
          <p:cNvPicPr>
            <a:picLocks noChangeAspect="1"/>
          </p:cNvPicPr>
          <p:nvPr/>
        </p:nvPicPr>
        <p:blipFill>
          <a:blip r:embed="rId3"/>
          <a:stretch>
            <a:fillRect/>
          </a:stretch>
        </p:blipFill>
        <p:spPr>
          <a:xfrm rot="902038">
            <a:off x="7383757" y="1012805"/>
            <a:ext cx="3884787" cy="5045305"/>
          </a:xfrm>
          <a:prstGeom prst="rect">
            <a:avLst/>
          </a:prstGeom>
          <a:ln>
            <a:solidFill>
              <a:schemeClr val="accent6"/>
            </a:solidFill>
          </a:ln>
        </p:spPr>
      </p:pic>
    </p:spTree>
    <p:extLst>
      <p:ext uri="{BB962C8B-B14F-4D97-AF65-F5344CB8AC3E}">
        <p14:creationId xmlns:p14="http://schemas.microsoft.com/office/powerpoint/2010/main" val="6051825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pPr marL="0" marR="0" lvl="0" indent="0" algn="ctr" rtl="0">
              <a:spcBef>
                <a:spcPts val="0"/>
              </a:spcBef>
              <a:buSzPct val="25000"/>
              <a:buNone/>
            </a:pPr>
            <a:fld id="{00000000-1234-1234-1234-123412341234}" type="slidenum">
              <a:rPr lang="en-US" sz="1600" smtClean="0">
                <a:solidFill>
                  <a:srgbClr val="A7A7A7"/>
                </a:solidFill>
                <a:latin typeface="Century"/>
                <a:ea typeface="Century"/>
                <a:cs typeface="Century"/>
                <a:sym typeface="Century"/>
              </a:rPr>
              <a:t>4</a:t>
            </a:fld>
            <a:endParaRPr lang="en-US" sz="1600" dirty="0">
              <a:solidFill>
                <a:srgbClr val="A7A7A7"/>
              </a:solidFill>
              <a:latin typeface="Century"/>
              <a:ea typeface="Century"/>
              <a:cs typeface="Century"/>
              <a:sym typeface="Century"/>
            </a:endParaRPr>
          </a:p>
        </p:txBody>
      </p:sp>
      <p:sp>
        <p:nvSpPr>
          <p:cNvPr id="5" name="Title 4"/>
          <p:cNvSpPr>
            <a:spLocks noGrp="1"/>
          </p:cNvSpPr>
          <p:nvPr>
            <p:ph type="title"/>
          </p:nvPr>
        </p:nvSpPr>
        <p:spPr/>
        <p:txBody>
          <a:bodyPr/>
          <a:lstStyle/>
          <a:p>
            <a:r>
              <a:rPr lang="en-US" b="1" dirty="0"/>
              <a:t>Module 6 goals</a:t>
            </a:r>
          </a:p>
        </p:txBody>
      </p:sp>
      <p:sp>
        <p:nvSpPr>
          <p:cNvPr id="3" name="TextBox 2"/>
          <p:cNvSpPr txBox="1"/>
          <p:nvPr/>
        </p:nvSpPr>
        <p:spPr>
          <a:xfrm>
            <a:off x="156194" y="991317"/>
            <a:ext cx="11924335" cy="523220"/>
          </a:xfrm>
          <a:prstGeom prst="rect">
            <a:avLst/>
          </a:prstGeom>
          <a:noFill/>
        </p:spPr>
        <p:txBody>
          <a:bodyPr wrap="square" rtlCol="0">
            <a:spAutoFit/>
          </a:bodyPr>
          <a:lstStyle/>
          <a:p>
            <a:r>
              <a:rPr lang="en-US" b="1" dirty="0"/>
              <a:t> </a:t>
            </a:r>
            <a:endParaRPr lang="en-US" dirty="0"/>
          </a:p>
          <a:p>
            <a:endParaRPr lang="en-US" dirty="0"/>
          </a:p>
        </p:txBody>
      </p:sp>
      <p:graphicFrame>
        <p:nvGraphicFramePr>
          <p:cNvPr id="2" name="Diagram 1"/>
          <p:cNvGraphicFramePr/>
          <p:nvPr>
            <p:extLst>
              <p:ext uri="{D42A27DB-BD31-4B8C-83A1-F6EECF244321}">
                <p14:modId xmlns:p14="http://schemas.microsoft.com/office/powerpoint/2010/main" val="3012597622"/>
              </p:ext>
            </p:extLst>
          </p:nvPr>
        </p:nvGraphicFramePr>
        <p:xfrm>
          <a:off x="156195" y="719666"/>
          <a:ext cx="11924334" cy="51142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6870051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40</a:t>
            </a:fld>
            <a:endParaRPr lang="en-US" dirty="0"/>
          </a:p>
        </p:txBody>
      </p:sp>
      <p:sp>
        <p:nvSpPr>
          <p:cNvPr id="3" name="Text Placeholder 2"/>
          <p:cNvSpPr>
            <a:spLocks noGrp="1"/>
          </p:cNvSpPr>
          <p:nvPr>
            <p:ph type="body" sz="quarter" idx="10"/>
          </p:nvPr>
        </p:nvSpPr>
        <p:spPr>
          <a:xfrm>
            <a:off x="323061" y="968349"/>
            <a:ext cx="7466256" cy="4822825"/>
          </a:xfrm>
        </p:spPr>
        <p:txBody>
          <a:bodyPr/>
          <a:lstStyle/>
          <a:p>
            <a:pPr marL="0" indent="0">
              <a:buNone/>
            </a:pPr>
            <a:r>
              <a:rPr lang="en-US" sz="3600" b="1" dirty="0">
                <a:solidFill>
                  <a:srgbClr val="1D1D1F"/>
                </a:solidFill>
              </a:rPr>
              <a:t>Work with your grade-level group to</a:t>
            </a:r>
            <a:r>
              <a:rPr lang="mr-IN" sz="3600" b="1" dirty="0">
                <a:solidFill>
                  <a:srgbClr val="1D1D1F"/>
                </a:solidFill>
              </a:rPr>
              <a:t>…</a:t>
            </a:r>
            <a:endParaRPr lang="en-US" sz="3600" dirty="0">
              <a:solidFill>
                <a:srgbClr val="1D1D1F"/>
              </a:solidFill>
            </a:endParaRPr>
          </a:p>
          <a:p>
            <a:pPr lvl="0"/>
            <a:r>
              <a:rPr lang="en-US" sz="3600" dirty="0">
                <a:solidFill>
                  <a:srgbClr val="1D1D1F"/>
                </a:solidFill>
              </a:rPr>
              <a:t>Study your grade level’s focus standards using the </a:t>
            </a:r>
            <a:r>
              <a:rPr lang="en-US" sz="3600" b="1" dirty="0">
                <a:solidFill>
                  <a:srgbClr val="1D1D1F"/>
                </a:solidFill>
              </a:rPr>
              <a:t>Foundational study of the standards </a:t>
            </a:r>
            <a:r>
              <a:rPr lang="en-US" sz="3600" dirty="0">
                <a:solidFill>
                  <a:srgbClr val="1D1D1F"/>
                </a:solidFill>
              </a:rPr>
              <a:t>(15 minutes).</a:t>
            </a:r>
          </a:p>
          <a:p>
            <a:pPr lvl="0"/>
            <a:r>
              <a:rPr lang="en-US" sz="3600" dirty="0">
                <a:solidFill>
                  <a:srgbClr val="1D1D1F"/>
                </a:solidFill>
              </a:rPr>
              <a:t>Connect your standards conversation to an EngageNY lesson and discuss instructional decisions regarding that lesson using the </a:t>
            </a:r>
            <a:r>
              <a:rPr lang="en-US" sz="3600" b="1" dirty="0">
                <a:solidFill>
                  <a:srgbClr val="1D1D1F"/>
                </a:solidFill>
              </a:rPr>
              <a:t>Bridge to lesson planning </a:t>
            </a:r>
            <a:r>
              <a:rPr lang="en-US" sz="3600" dirty="0">
                <a:solidFill>
                  <a:srgbClr val="1D1D1F"/>
                </a:solidFill>
              </a:rPr>
              <a:t>(30 minutes).</a:t>
            </a:r>
          </a:p>
          <a:p>
            <a:endParaRPr lang="en-US" dirty="0"/>
          </a:p>
        </p:txBody>
      </p:sp>
      <p:sp>
        <p:nvSpPr>
          <p:cNvPr id="4" name="Title 3"/>
          <p:cNvSpPr>
            <a:spLocks noGrp="1"/>
          </p:cNvSpPr>
          <p:nvPr>
            <p:ph type="title"/>
          </p:nvPr>
        </p:nvSpPr>
        <p:spPr/>
        <p:txBody>
          <a:bodyPr/>
          <a:lstStyle/>
          <a:p>
            <a:r>
              <a:rPr lang="en-US" b="1" dirty="0"/>
              <a:t>Collaborative planning</a:t>
            </a:r>
          </a:p>
        </p:txBody>
      </p:sp>
      <p:pic>
        <p:nvPicPr>
          <p:cNvPr id="7" name="Picture Placeholder 7" descr="Photograph of a circle of 5 men and women of various races joining hands and focusing together on one thing."/>
          <p:cNvPicPr>
            <a:picLocks noChangeAspect="1"/>
          </p:cNvPicPr>
          <p:nvPr/>
        </p:nvPicPr>
        <p:blipFill>
          <a:blip r:embed="rId3"/>
          <a:srcRect l="9532" r="9532"/>
          <a:stretch>
            <a:fillRect/>
          </a:stretch>
        </p:blipFill>
        <p:spPr>
          <a:xfrm>
            <a:off x="8190247" y="2017012"/>
            <a:ext cx="3036888" cy="3036888"/>
          </a:xfrm>
          <a:prstGeom prst="ellipse">
            <a:avLst/>
          </a:prstGeom>
          <a:ln w="133350">
            <a:solidFill>
              <a:schemeClr val="tx1"/>
            </a:solidFill>
          </a:ln>
        </p:spPr>
      </p:pic>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5</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
        <p:nvSpPr>
          <p:cNvPr id="10" name="TextBox 9">
            <a:extLst>
              <a:ext uri="{FF2B5EF4-FFF2-40B4-BE49-F238E27FC236}">
                <a16:creationId xmlns:a16="http://schemas.microsoft.com/office/drawing/2014/main" id="{96761B34-72AD-3048-9EF9-4FA390A4E84B}"/>
              </a:ext>
            </a:extLst>
          </p:cNvPr>
          <p:cNvSpPr txBox="1"/>
          <p:nvPr/>
        </p:nvSpPr>
        <p:spPr>
          <a:xfrm>
            <a:off x="11552663" y="601733"/>
            <a:ext cx="346249" cy="5330716"/>
          </a:xfrm>
          <a:prstGeom prst="rect">
            <a:avLst/>
          </a:prstGeom>
          <a:noFill/>
        </p:spPr>
        <p:txBody>
          <a:bodyPr vert="vert270" wrap="square" rtlCol="0">
            <a:spAutoFit/>
          </a:bodyPr>
          <a:lstStyle/>
          <a:p>
            <a:pPr algn="ctr"/>
            <a:r>
              <a:rPr lang="en-US" sz="1050" dirty="0">
                <a:solidFill>
                  <a:schemeClr val="accent6">
                    <a:lumMod val="50000"/>
                  </a:schemeClr>
                </a:solidFill>
                <a:latin typeface="Arial"/>
                <a:cs typeface="Arial"/>
              </a:rPr>
              <a:t>Image credit: Creatas Images / Creatas / Thinkstock | Item number: 80621060</a:t>
            </a:r>
          </a:p>
        </p:txBody>
      </p:sp>
    </p:spTree>
    <p:extLst>
      <p:ext uri="{BB962C8B-B14F-4D97-AF65-F5344CB8AC3E}">
        <p14:creationId xmlns:p14="http://schemas.microsoft.com/office/powerpoint/2010/main" val="1887722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41</a:t>
            </a:fld>
            <a:endParaRPr lang="en-US" dirty="0"/>
          </a:p>
        </p:txBody>
      </p:sp>
      <p:sp>
        <p:nvSpPr>
          <p:cNvPr id="6" name="Title 5"/>
          <p:cNvSpPr>
            <a:spLocks noGrp="1"/>
          </p:cNvSpPr>
          <p:nvPr>
            <p:ph type="title"/>
          </p:nvPr>
        </p:nvSpPr>
        <p:spPr/>
        <p:txBody>
          <a:bodyPr/>
          <a:lstStyle/>
          <a:p>
            <a:r>
              <a:rPr lang="en-US" b="1" dirty="0"/>
              <a:t>Reflecting on purposeful planning</a:t>
            </a:r>
          </a:p>
        </p:txBody>
      </p:sp>
      <p:graphicFrame>
        <p:nvGraphicFramePr>
          <p:cNvPr id="9" name="Diagram 8"/>
          <p:cNvGraphicFramePr/>
          <p:nvPr>
            <p:extLst>
              <p:ext uri="{D42A27DB-BD31-4B8C-83A1-F6EECF244321}">
                <p14:modId xmlns:p14="http://schemas.microsoft.com/office/powerpoint/2010/main" val="4176284188"/>
              </p:ext>
            </p:extLst>
          </p:nvPr>
        </p:nvGraphicFramePr>
        <p:xfrm>
          <a:off x="640080" y="896113"/>
          <a:ext cx="10881360" cy="5047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5</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74371787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367389" y="2798064"/>
            <a:ext cx="11459513" cy="3105637"/>
          </a:xfrm>
          <a:prstGeom prst="rect">
            <a:avLst/>
          </a:prstGeom>
        </p:spPr>
        <p:txBody>
          <a:bodyPr anchor="ctr" anchorCtr="0"/>
          <a:lstStyle>
            <a:lvl1pPr algn="ctr" defTabSz="914400" rtl="0" eaLnBrk="1" latinLnBrk="0" hangingPunct="1">
              <a:lnSpc>
                <a:spcPct val="90000"/>
              </a:lnSpc>
              <a:spcBef>
                <a:spcPct val="0"/>
              </a:spcBef>
              <a:buNone/>
              <a:defRPr sz="6000" kern="1200">
                <a:solidFill>
                  <a:schemeClr val="tx1">
                    <a:lumMod val="75000"/>
                  </a:schemeClr>
                </a:solidFill>
                <a:latin typeface="Calibri"/>
                <a:ea typeface="Century" charset="0"/>
                <a:cs typeface="Calibri"/>
              </a:defRPr>
            </a:lvl1pPr>
          </a:lstStyle>
          <a:p>
            <a:r>
              <a:rPr lang="en-US" sz="4800" b="1" dirty="0"/>
              <a:t>Module 6</a:t>
            </a:r>
            <a:r>
              <a:rPr lang="en-US" sz="4800" dirty="0"/>
              <a:t>: Number and Operations—Fractions: Operations with Fractions </a:t>
            </a:r>
            <a:br>
              <a:rPr lang="en-US" sz="4800" dirty="0"/>
            </a:br>
            <a:r>
              <a:rPr lang="en-US" sz="4800" dirty="0"/>
              <a:t>Closing and Participant Evaluation Survey</a:t>
            </a:r>
            <a:br>
              <a:rPr lang="en-US" sz="4800" dirty="0"/>
            </a:br>
            <a:r>
              <a:rPr lang="en-US" sz="4800" dirty="0"/>
              <a:t>Grades K–5</a:t>
            </a:r>
          </a:p>
        </p:txBody>
      </p:sp>
    </p:spTree>
    <p:extLst>
      <p:ext uri="{BB962C8B-B14F-4D97-AF65-F5344CB8AC3E}">
        <p14:creationId xmlns:p14="http://schemas.microsoft.com/office/powerpoint/2010/main" val="20210183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algn="r"/>
            <a:fld id="{6EF36E0C-29D7-3046-B978-7B10A2E0CECE}" type="slidenum">
              <a:rPr lang="en-US" sz="1600" smtClean="0">
                <a:solidFill>
                  <a:srgbClr val="B0B0B2"/>
                </a:solidFill>
                <a:latin typeface="Century"/>
                <a:cs typeface="Century"/>
              </a:rPr>
              <a:pPr algn="r"/>
              <a:t>43</a:t>
            </a:fld>
            <a:endParaRPr lang="en-US" sz="1600" dirty="0">
              <a:solidFill>
                <a:srgbClr val="B0B0B2"/>
              </a:solidFill>
              <a:latin typeface="Century"/>
              <a:cs typeface="Century"/>
            </a:endParaRPr>
          </a:p>
        </p:txBody>
      </p:sp>
      <p:sp>
        <p:nvSpPr>
          <p:cNvPr id="6" name="Title 5"/>
          <p:cNvSpPr>
            <a:spLocks noGrp="1"/>
          </p:cNvSpPr>
          <p:nvPr>
            <p:ph type="title"/>
          </p:nvPr>
        </p:nvSpPr>
        <p:spPr>
          <a:xfrm>
            <a:off x="1" y="-27352"/>
            <a:ext cx="12192000" cy="756953"/>
          </a:xfrm>
        </p:spPr>
        <p:txBody>
          <a:bodyPr/>
          <a:lstStyle/>
          <a:p>
            <a:r>
              <a:rPr lang="en-US" b="1" dirty="0"/>
              <a:t>References</a:t>
            </a:r>
          </a:p>
        </p:txBody>
      </p:sp>
      <p:sp>
        <p:nvSpPr>
          <p:cNvPr id="2" name="TextBox 1"/>
          <p:cNvSpPr txBox="1"/>
          <p:nvPr/>
        </p:nvSpPr>
        <p:spPr>
          <a:xfrm>
            <a:off x="533400" y="1587500"/>
            <a:ext cx="10363200" cy="307777"/>
          </a:xfrm>
          <a:prstGeom prst="rect">
            <a:avLst/>
          </a:prstGeom>
          <a:noFill/>
        </p:spPr>
        <p:txBody>
          <a:bodyPr wrap="square" rtlCol="0">
            <a:spAutoFit/>
          </a:bodyPr>
          <a:lstStyle/>
          <a:p>
            <a:endParaRPr lang="en-US" dirty="0"/>
          </a:p>
        </p:txBody>
      </p:sp>
      <p:sp>
        <p:nvSpPr>
          <p:cNvPr id="7"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
        <p:nvSpPr>
          <p:cNvPr id="8" name="TextBox 7"/>
          <p:cNvSpPr txBox="1"/>
          <p:nvPr/>
        </p:nvSpPr>
        <p:spPr>
          <a:xfrm>
            <a:off x="1" y="728543"/>
            <a:ext cx="12192000" cy="526297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55563"/>
            <a:r>
              <a:rPr lang="en-US" sz="1400" dirty="0">
                <a:solidFill>
                  <a:srgbClr val="1D1D1F"/>
                </a:solidFill>
                <a:latin typeface="Calibri"/>
                <a:cs typeface="Calibri"/>
              </a:rPr>
              <a:t>Key resources available via the</a:t>
            </a:r>
            <a:r>
              <a:rPr lang="en-US" sz="1400" b="1" dirty="0">
                <a:solidFill>
                  <a:srgbClr val="1D1D1F"/>
                </a:solidFill>
                <a:latin typeface="Calibri"/>
                <a:cs typeface="Calibri"/>
              </a:rPr>
              <a:t> Louisiana Department of Education</a:t>
            </a:r>
            <a:r>
              <a:rPr lang="en-US" sz="1400" dirty="0">
                <a:solidFill>
                  <a:srgbClr val="1D1D1F"/>
                </a:solidFill>
                <a:latin typeface="Calibri"/>
                <a:cs typeface="Calibri"/>
              </a:rPr>
              <a:t> web page — K-12 Math Planning Resources, </a:t>
            </a:r>
            <a:r>
              <a:rPr lang="en-US" sz="1400" u="sng" dirty="0">
                <a:solidFill>
                  <a:srgbClr val="1D1D1F"/>
                </a:solidFill>
                <a:latin typeface="Calibri"/>
                <a:cs typeface="Calibri"/>
                <a:hlinkClick r:id="rId3"/>
              </a:rPr>
              <a:t>https://www.louisianabelieves.com/resources/library/k-12-math-year-long-planning</a:t>
            </a:r>
            <a:r>
              <a:rPr lang="en-US" sz="1400" dirty="0">
                <a:solidFill>
                  <a:srgbClr val="1D1D1F"/>
                </a:solidFill>
                <a:latin typeface="Calibri"/>
                <a:cs typeface="Calibri"/>
              </a:rPr>
              <a:t> — include the following:</a:t>
            </a:r>
          </a:p>
          <a:p>
            <a:pPr marL="279400" indent="-166688">
              <a:buFont typeface="Arial"/>
              <a:buChar char="•"/>
            </a:pPr>
            <a:r>
              <a:rPr lang="en-US" sz="1400" i="1" dirty="0">
                <a:solidFill>
                  <a:srgbClr val="1D1D1F"/>
                </a:solidFill>
                <a:latin typeface="Calibri"/>
                <a:cs typeface="Calibri"/>
              </a:rPr>
              <a:t>K–12 Louisiana Student Standards for Mathematics (LSSM)</a:t>
            </a:r>
            <a:endParaRPr lang="en-US" sz="1400" dirty="0">
              <a:solidFill>
                <a:srgbClr val="1D1D1F"/>
              </a:solidFill>
              <a:latin typeface="Calibri"/>
              <a:cs typeface="Calibri"/>
            </a:endParaRPr>
          </a:p>
          <a:p>
            <a:pPr marL="279400" indent="-166688">
              <a:buFont typeface="Arial"/>
              <a:buChar char="•"/>
            </a:pPr>
            <a:r>
              <a:rPr lang="en-US" sz="1400" i="1" dirty="0">
                <a:solidFill>
                  <a:srgbClr val="1D1D1F"/>
                </a:solidFill>
                <a:latin typeface="Calibri"/>
                <a:cs typeface="Calibri"/>
              </a:rPr>
              <a:t>Teachers Companion Documents</a:t>
            </a:r>
            <a:endParaRPr lang="en-US" sz="1400" dirty="0">
              <a:solidFill>
                <a:srgbClr val="1D1D1F"/>
              </a:solidFill>
              <a:latin typeface="Calibri"/>
              <a:cs typeface="Calibri"/>
            </a:endParaRPr>
          </a:p>
          <a:p>
            <a:pPr marL="279400" indent="-166688">
              <a:buFont typeface="Arial"/>
              <a:buChar char="•"/>
            </a:pPr>
            <a:r>
              <a:rPr lang="en-US" sz="1400" i="1" dirty="0">
                <a:solidFill>
                  <a:srgbClr val="1D1D1F"/>
                </a:solidFill>
                <a:latin typeface="Calibri"/>
                <a:cs typeface="Calibri"/>
              </a:rPr>
              <a:t>Implement The Eureka Curriculum: Louisiana Eureka Guides</a:t>
            </a:r>
            <a:r>
              <a:rPr lang="en-US" sz="1400" dirty="0">
                <a:solidFill>
                  <a:srgbClr val="1D1D1F"/>
                </a:solidFill>
                <a:latin typeface="Calibri"/>
                <a:cs typeface="Calibri"/>
              </a:rPr>
              <a:t> </a:t>
            </a:r>
          </a:p>
          <a:p>
            <a:pPr marL="279400" indent="-166688">
              <a:buFont typeface="Arial"/>
              <a:buChar char="•"/>
            </a:pPr>
            <a:r>
              <a:rPr lang="en-US" sz="1400" i="1" dirty="0">
                <a:solidFill>
                  <a:srgbClr val="1D1D1F"/>
                </a:solidFill>
                <a:latin typeface="Calibri"/>
                <a:cs typeface="Calibri"/>
              </a:rPr>
              <a:t>Help Students Who Struggle: Remediation Guides</a:t>
            </a:r>
            <a:endParaRPr lang="en-US" sz="1400" u="sng" dirty="0">
              <a:solidFill>
                <a:srgbClr val="1D1D1F"/>
              </a:solidFill>
              <a:latin typeface="Calibri"/>
              <a:cs typeface="Calibri"/>
            </a:endParaRPr>
          </a:p>
          <a:p>
            <a:pPr marL="279400" indent="-166688">
              <a:buFont typeface="Arial"/>
              <a:buChar char="•"/>
            </a:pPr>
            <a:r>
              <a:rPr lang="en-US" sz="1400" i="1" dirty="0">
                <a:solidFill>
                  <a:srgbClr val="1D1D1F"/>
                </a:solidFill>
                <a:latin typeface="Calibri"/>
                <a:ea typeface="Calibri" charset="0"/>
                <a:cs typeface="Calibri"/>
              </a:rPr>
              <a:t>The Louisiana Student Standards for Mathematics: A Guide to Rigor in Mathematics 2.0</a:t>
            </a:r>
            <a:r>
              <a:rPr lang="en-US" sz="1400" dirty="0">
                <a:solidFill>
                  <a:srgbClr val="1D1D1F"/>
                </a:solidFill>
                <a:latin typeface="Calibri"/>
                <a:ea typeface="Calibri" charset="0"/>
                <a:cs typeface="Calibri"/>
              </a:rPr>
              <a:t>, at https://www.louisianabelieves.com/docs/default-source/year-long-planning/k-12-lssm-alignment-to-rigor.pdf  This document (name in link: “K-12 LSSM Alignment to Rigor”) as well as the individual rigor documents for each grade level — e.g., “Kindergarten LSSM Alignment to Rigor,” “Grade 1 LSSM Alignment to Rigor,” and so on) can be downloaded via this web page: </a:t>
            </a:r>
            <a:br>
              <a:rPr lang="en-US" sz="1400" dirty="0">
                <a:solidFill>
                  <a:srgbClr val="1D1D1F"/>
                </a:solidFill>
                <a:latin typeface="Calibri"/>
                <a:ea typeface="Calibri" charset="0"/>
                <a:cs typeface="Calibri"/>
              </a:rPr>
            </a:br>
            <a:r>
              <a:rPr lang="en-US" sz="1400" dirty="0">
                <a:solidFill>
                  <a:srgbClr val="1D1D1F"/>
                </a:solidFill>
                <a:latin typeface="Calibri"/>
                <a:ea typeface="Calibri" charset="0"/>
                <a:cs typeface="Calibri"/>
                <a:hlinkClick r:id="rId3"/>
              </a:rPr>
              <a:t>https://www.louisianabelieves.com/resources/library/k-12-math-year-long-planning</a:t>
            </a:r>
            <a:endParaRPr lang="en-US" sz="1400" dirty="0">
              <a:solidFill>
                <a:srgbClr val="1D1D1F"/>
              </a:solidFill>
              <a:latin typeface="Calibri"/>
              <a:cs typeface="Calibri"/>
            </a:endParaRPr>
          </a:p>
          <a:p>
            <a:endParaRPr lang="en-US" sz="1400" dirty="0">
              <a:solidFill>
                <a:srgbClr val="1D1D1F"/>
              </a:solidFill>
              <a:latin typeface="Calibri"/>
              <a:cs typeface="Calibri"/>
            </a:endParaRPr>
          </a:p>
          <a:p>
            <a:pPr marL="55563"/>
            <a:r>
              <a:rPr lang="en-US" sz="1400" dirty="0">
                <a:solidFill>
                  <a:srgbClr val="1D1D1F"/>
                </a:solidFill>
                <a:latin typeface="Calibri"/>
                <a:cs typeface="Calibri"/>
              </a:rPr>
              <a:t>Other resources referenced include: </a:t>
            </a:r>
          </a:p>
          <a:p>
            <a:pPr marL="55563"/>
            <a:r>
              <a:rPr lang="en-US" sz="1400" b="1" dirty="0">
                <a:solidFill>
                  <a:srgbClr val="1D1D1F"/>
                </a:solidFill>
                <a:latin typeface="Calibri"/>
                <a:cs typeface="Calibri"/>
              </a:rPr>
              <a:t>EngageNY</a:t>
            </a:r>
            <a:r>
              <a:rPr lang="en-US" sz="1400" dirty="0">
                <a:solidFill>
                  <a:srgbClr val="1D1D1F"/>
                </a:solidFill>
                <a:latin typeface="Calibri"/>
                <a:cs typeface="Calibri"/>
              </a:rPr>
              <a:t>, from the </a:t>
            </a:r>
            <a:r>
              <a:rPr lang="en-US" sz="1400" dirty="0">
                <a:solidFill>
                  <a:srgbClr val="1D1D1F"/>
                </a:solidFill>
                <a:latin typeface="Calibri"/>
                <a:ea typeface="Calibri" charset="0"/>
                <a:cs typeface="Calibri"/>
              </a:rPr>
              <a:t>New York State Department of Education</a:t>
            </a:r>
            <a:r>
              <a:rPr lang="en-US" sz="1400" dirty="0">
                <a:solidFill>
                  <a:srgbClr val="1D1D1F"/>
                </a:solidFill>
                <a:latin typeface="Calibri"/>
                <a:cs typeface="Calibri"/>
              </a:rPr>
              <a:t>. Various curriculum resources, a</a:t>
            </a:r>
            <a:r>
              <a:rPr lang="en-US" sz="1400" dirty="0">
                <a:solidFill>
                  <a:srgbClr val="1D1D1F"/>
                </a:solidFill>
                <a:latin typeface="Calibri"/>
                <a:ea typeface="Calibri" charset="0"/>
                <a:cs typeface="Calibri"/>
              </a:rPr>
              <a:t>vailable via </a:t>
            </a:r>
            <a:r>
              <a:rPr lang="en-US" sz="1400" dirty="0">
                <a:solidFill>
                  <a:schemeClr val="accent6">
                    <a:lumMod val="50000"/>
                  </a:schemeClr>
                </a:solidFill>
                <a:latin typeface="Calibri"/>
                <a:ea typeface="Calibri" charset="0"/>
                <a:cs typeface="Calibri"/>
                <a:hlinkClick r:id="rId4" invalidUrl="https://://www.engageny.org"/>
              </a:rPr>
              <a:t>https</a:t>
            </a:r>
            <a:r>
              <a:rPr lang="en-US" sz="1400" dirty="0">
                <a:solidFill>
                  <a:schemeClr val="accent6">
                    <a:lumMod val="50000"/>
                  </a:schemeClr>
                </a:solidFill>
                <a:latin typeface="Calibri"/>
                <a:ea typeface="Calibri" charset="0"/>
                <a:cs typeface="Calibri"/>
                <a:hlinkClick r:id="rId5" invalidUrl="https://://www.engageny.org"/>
              </a:rPr>
              <a:t>://</a:t>
            </a:r>
            <a:r>
              <a:rPr lang="en-US" sz="1400" dirty="0">
                <a:solidFill>
                  <a:srgbClr val="1D1D1F"/>
                </a:solidFill>
                <a:latin typeface="Calibri"/>
                <a:ea typeface="Calibri" charset="0"/>
                <a:cs typeface="Calibri"/>
                <a:hlinkClick r:id="rId6" invalidUrl="https://://www.engageny.org"/>
              </a:rPr>
              <a:t>:</a:t>
            </a:r>
            <a:r>
              <a:rPr lang="en-US" sz="1400" dirty="0">
                <a:solidFill>
                  <a:srgbClr val="1D1D1F"/>
                </a:solidFill>
                <a:latin typeface="Calibri"/>
                <a:ea typeface="Calibri" charset="0"/>
                <a:cs typeface="Calibri"/>
                <a:hlinkClick r:id="rId7" invalidUrl="https://://www.engageny.org"/>
              </a:rPr>
              <a:t>//www.engageny.org </a:t>
            </a:r>
            <a:endParaRPr lang="en-US" sz="1400" dirty="0">
              <a:solidFill>
                <a:srgbClr val="1D1D1F"/>
              </a:solidFill>
              <a:latin typeface="Calibri"/>
              <a:ea typeface="Calibri" charset="0"/>
              <a:cs typeface="Calibri"/>
            </a:endParaRPr>
          </a:p>
          <a:p>
            <a:pPr marL="242888" indent="-130175">
              <a:buFont typeface="Arial"/>
              <a:buChar char="•"/>
            </a:pPr>
            <a:r>
              <a:rPr lang="en-US" sz="1400" dirty="0">
                <a:solidFill>
                  <a:srgbClr val="1D1D1F"/>
                </a:solidFill>
                <a:latin typeface="Calibri" charset="0"/>
                <a:ea typeface="Calibri" charset="0"/>
                <a:cs typeface="Calibri" charset="0"/>
              </a:rPr>
              <a:t>Pre-Kindergarten-Grade 5 Mathematics: Curriculum Map and Guiding Documents. EngageNY. Available via</a:t>
            </a:r>
            <a:r>
              <a:rPr lang="en-US" sz="1400" dirty="0">
                <a:solidFill>
                  <a:srgbClr val="1D1D1F"/>
                </a:solidFill>
                <a:latin typeface="Calibri" charset="0"/>
                <a:ea typeface="Calibri" charset="0"/>
                <a:cs typeface="Calibri" charset="0"/>
                <a:hlinkClick r:id="rId8"/>
              </a:rPr>
              <a:t> https://www.engageny.org/resource/pre-kindergarten-grade-5-mathematics-curriculum-map-and-guiding-documents</a:t>
            </a:r>
            <a:endParaRPr lang="en-US" sz="1400" dirty="0">
              <a:solidFill>
                <a:srgbClr val="1D1D1F"/>
              </a:solidFill>
              <a:latin typeface="Calibri" charset="0"/>
              <a:ea typeface="Calibri" charset="0"/>
              <a:cs typeface="Calibri" charset="0"/>
            </a:endParaRPr>
          </a:p>
          <a:p>
            <a:pPr marL="242888" indent="-130175">
              <a:buFont typeface="Arial"/>
              <a:buChar char="•"/>
            </a:pPr>
            <a:r>
              <a:rPr lang="en-US" sz="1400" dirty="0">
                <a:solidFill>
                  <a:schemeClr val="accent6">
                    <a:lumMod val="50000"/>
                  </a:schemeClr>
                </a:solidFill>
                <a:latin typeface="Calibri" charset="0"/>
                <a:ea typeface="Calibri" charset="0"/>
                <a:cs typeface="Calibri" charset="0"/>
              </a:rPr>
              <a:t>(2013 July 4). How to Imp</a:t>
            </a:r>
            <a:r>
              <a:rPr lang="en-US" sz="1400" dirty="0">
                <a:solidFill>
                  <a:schemeClr val="accent6">
                    <a:lumMod val="50000"/>
                  </a:schemeClr>
                </a:solidFill>
                <a:latin typeface="Calibri"/>
                <a:cs typeface="Calibri"/>
              </a:rPr>
              <a:t>lement A Story of Units. Available at  </a:t>
            </a:r>
            <a:r>
              <a:rPr lang="en-US" sz="1400" dirty="0">
                <a:solidFill>
                  <a:schemeClr val="accent6">
                    <a:lumMod val="50000"/>
                  </a:schemeClr>
                </a:solidFill>
                <a:latin typeface="Calibri"/>
                <a:cs typeface="Calibri"/>
                <a:hlinkClick r:id="rId9"/>
              </a:rPr>
              <a:t>https://www.engageny.org/sites/default/files/resource/attachments/how_to_implement_a_story_of_units.pdf</a:t>
            </a:r>
            <a:endParaRPr lang="en-US" sz="1400" dirty="0">
              <a:solidFill>
                <a:srgbClr val="1D1D1F"/>
              </a:solidFill>
              <a:latin typeface="Calibri" charset="0"/>
              <a:ea typeface="Calibri" charset="0"/>
              <a:cs typeface="Calibri" charset="0"/>
            </a:endParaRPr>
          </a:p>
          <a:p>
            <a:pPr marL="242888" indent="-130175">
              <a:buFont typeface="Arial"/>
              <a:buChar char="•"/>
            </a:pPr>
            <a:r>
              <a:rPr lang="en-US" sz="1400" dirty="0">
                <a:solidFill>
                  <a:srgbClr val="1D1D1F"/>
                </a:solidFill>
                <a:latin typeface="Calibri"/>
                <a:ea typeface="Calibri" charset="0"/>
                <a:cs typeface="Calibri"/>
              </a:rPr>
              <a:t>(2014). Lesson: “Grade 5 Mathematics Module 4, Topic E, Lesson 13: Objective:  Multiply unit fractions by unit fractions.” Available via</a:t>
            </a:r>
            <a:r>
              <a:rPr lang="en-US" sz="1400" dirty="0">
                <a:solidFill>
                  <a:srgbClr val="1D1D1F"/>
                </a:solidFill>
                <a:latin typeface="Calibri"/>
                <a:ea typeface="Calibri" charset="0"/>
                <a:cs typeface="Calibri"/>
                <a:hlinkClick r:id="rId10"/>
              </a:rPr>
              <a:t> https://www.engageny.org/resource/grade-5-mathematics-module-4-topic-e-lesson-13</a:t>
            </a:r>
            <a:r>
              <a:rPr lang="en-US" sz="1400" dirty="0">
                <a:solidFill>
                  <a:srgbClr val="1D1D1F"/>
                </a:solidFill>
                <a:latin typeface="Calibri"/>
                <a:ea typeface="Calibri" charset="0"/>
                <a:cs typeface="Calibri"/>
              </a:rPr>
              <a:t> | These curriculum resources are shared under the EngageNY terms of use (https://www.engageny.org/terms-of-use) and the Creative Commons license—Attribution-NonCommercial-ShareAlike 3.0 Unported (CC BY-NC-SA 3.0)—mentioned therein: https://creativecommons.org/licenses/by-nc-sa/3.0</a:t>
            </a:r>
          </a:p>
          <a:p>
            <a:pPr marL="635000" indent="-242888">
              <a:buFont typeface="Arial"/>
              <a:buChar char="•"/>
            </a:pPr>
            <a:endParaRPr lang="en-US" sz="1400" dirty="0">
              <a:solidFill>
                <a:srgbClr val="1D1D1F"/>
              </a:solidFill>
              <a:latin typeface="Calibri" charset="0"/>
              <a:ea typeface="Calibri" charset="0"/>
              <a:cs typeface="Calibri" charset="0"/>
            </a:endParaRPr>
          </a:p>
          <a:p>
            <a:pPr marL="579438" indent="-411163"/>
            <a:r>
              <a:rPr lang="en-US" sz="1400" b="1" dirty="0">
                <a:solidFill>
                  <a:srgbClr val="000000"/>
                </a:solidFill>
                <a:latin typeface="Calibri"/>
                <a:cs typeface="Calibri"/>
              </a:rPr>
              <a:t>Illustrative Mathematic</a:t>
            </a:r>
            <a:r>
              <a:rPr lang="en-US" sz="1400" dirty="0">
                <a:solidFill>
                  <a:srgbClr val="000000"/>
                </a:solidFill>
                <a:latin typeface="Calibri"/>
                <a:cs typeface="Calibri"/>
              </a:rPr>
              <a:t>s. (2014, February 12). Standards for Mathematical Practice: Commentary and Elaborations for K–5. Tucson, AZ. Available at</a:t>
            </a:r>
            <a:br>
              <a:rPr lang="en-US" sz="1400" dirty="0">
                <a:solidFill>
                  <a:srgbClr val="000000"/>
                </a:solidFill>
                <a:latin typeface="Calibri"/>
                <a:cs typeface="Calibri"/>
              </a:rPr>
            </a:br>
            <a:r>
              <a:rPr lang="en-US" sz="1400" dirty="0">
                <a:solidFill>
                  <a:srgbClr val="000000"/>
                </a:solidFill>
                <a:latin typeface="Calibri"/>
                <a:cs typeface="Calibri"/>
              </a:rPr>
              <a:t> </a:t>
            </a:r>
            <a:r>
              <a:rPr lang="en-US" sz="1400" dirty="0">
                <a:solidFill>
                  <a:srgbClr val="000000"/>
                </a:solidFill>
                <a:latin typeface="Calibri"/>
                <a:cs typeface="Calibri"/>
                <a:hlinkClick r:id="rId11"/>
              </a:rPr>
              <a:t>http://commoncoretools.me/wp-content/uploads/2014/02/Elaborations.pdf</a:t>
            </a:r>
            <a:endParaRPr lang="en-US" sz="1400" dirty="0">
              <a:solidFill>
                <a:srgbClr val="000000"/>
              </a:solidFill>
              <a:latin typeface="Calibri"/>
              <a:cs typeface="Calibri"/>
            </a:endParaRPr>
          </a:p>
        </p:txBody>
      </p:sp>
    </p:spTree>
    <p:extLst>
      <p:ext uri="{BB962C8B-B14F-4D97-AF65-F5344CB8AC3E}">
        <p14:creationId xmlns:p14="http://schemas.microsoft.com/office/powerpoint/2010/main" val="8565120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4294967295"/>
          </p:nvPr>
        </p:nvSpPr>
        <p:spPr>
          <a:xfrm>
            <a:off x="11227135" y="6313957"/>
            <a:ext cx="629281" cy="365125"/>
          </a:xfrm>
          <a:prstGeom prst="rect">
            <a:avLst/>
          </a:prstGeom>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44</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p:txBody>
          <a:bodyPr/>
          <a:lstStyle/>
          <a:p>
            <a:r>
              <a:rPr lang="en-US" b="1" dirty="0"/>
              <a:t>Module evaluation</a:t>
            </a:r>
          </a:p>
        </p:txBody>
      </p:sp>
      <p:pic>
        <p:nvPicPr>
          <p:cNvPr id="5" name="Picture 4" descr="Picture of a keyboard as background to survey link and QR code." title="Keyboar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710" y="908033"/>
            <a:ext cx="11792023" cy="4950044"/>
          </a:xfrm>
          <a:prstGeom prst="rect">
            <a:avLst/>
          </a:prstGeom>
          <a:effectLst>
            <a:outerShdw blurRad="50800" dist="50800" dir="5400000" algn="ctr" rotWithShape="0">
              <a:srgbClr val="000000"/>
            </a:outerShdw>
          </a:effectLst>
        </p:spPr>
      </p:pic>
      <p:sp>
        <p:nvSpPr>
          <p:cNvPr id="6" name="Content Placeholder 2"/>
          <p:cNvSpPr txBox="1">
            <a:spLocks/>
          </p:cNvSpPr>
          <p:nvPr/>
        </p:nvSpPr>
        <p:spPr bwMode="auto">
          <a:xfrm>
            <a:off x="514447" y="1152962"/>
            <a:ext cx="11341969" cy="4460183"/>
          </a:xfrm>
          <a:prstGeom prst="rect">
            <a:avLst/>
          </a:prstGeom>
          <a:solidFill>
            <a:schemeClr val="bg1">
              <a:alpha val="95000"/>
            </a:schemeClr>
          </a:solidFill>
          <a:ln>
            <a:noFill/>
          </a:ln>
          <a:extLs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ct val="0"/>
              </a:spcAft>
              <a:buFontTx/>
              <a:buNone/>
              <a:defRPr sz="2400">
                <a:solidFill>
                  <a:schemeClr val="tx1"/>
                </a:solidFill>
                <a:latin typeface="+mn-lt"/>
                <a:ea typeface="+mn-ea"/>
                <a:cs typeface="+mn-cs"/>
              </a:defRPr>
            </a:lvl1pPr>
            <a:lvl2pPr marL="742950" indent="-285750" algn="l" rtl="0" eaLnBrk="0" fontAlgn="base" hangingPunct="0">
              <a:spcBef>
                <a:spcPct val="20000"/>
              </a:spcBef>
              <a:spcAft>
                <a:spcPct val="0"/>
              </a:spcAft>
              <a:buFont typeface="Arial"/>
              <a:buChar char="•"/>
              <a:defRPr sz="2200" baseline="0">
                <a:solidFill>
                  <a:schemeClr val="tx1"/>
                </a:solidFill>
                <a:latin typeface="+mn-lt"/>
                <a:ea typeface="+mn-ea"/>
                <a:cs typeface="+mn-cs"/>
              </a:defRPr>
            </a:lvl2pPr>
            <a:lvl3pPr marL="1544638" indent="-342900" algn="l" rtl="0" eaLnBrk="0" fontAlgn="base" hangingPunct="0">
              <a:spcBef>
                <a:spcPct val="20000"/>
              </a:spcBef>
              <a:spcAft>
                <a:spcPct val="0"/>
              </a:spcAft>
              <a:buFont typeface="Arial"/>
              <a:buChar char="•"/>
              <a:defRPr sz="2000" i="1">
                <a:solidFill>
                  <a:schemeClr val="tx1"/>
                </a:solidFill>
                <a:latin typeface="+mn-lt"/>
                <a:ea typeface="+mn-ea"/>
                <a:cs typeface="+mn-cs"/>
              </a:defRPr>
            </a:lvl3pPr>
            <a:lvl4pPr marL="16002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4pPr>
            <a:lvl5pPr marL="20574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a:lstStyle>
          <a:p>
            <a:r>
              <a:rPr lang="en-US" sz="3200" kern="0" dirty="0">
                <a:solidFill>
                  <a:srgbClr val="000000"/>
                </a:solidFill>
                <a:latin typeface="Calibri" charset="0"/>
                <a:ea typeface="Calibri" charset="0"/>
                <a:cs typeface="Calibri" charset="0"/>
              </a:rPr>
              <a:t>Your feedback and comments are important to us. Please complete the </a:t>
            </a:r>
            <a:r>
              <a:rPr lang="en-US" sz="3200" dirty="0">
                <a:solidFill>
                  <a:srgbClr val="000000"/>
                </a:solidFill>
                <a:latin typeface="Calibri" charset="0"/>
                <a:ea typeface="Calibri" charset="0"/>
                <a:cs typeface="Calibri" charset="0"/>
              </a:rPr>
              <a:t>module</a:t>
            </a:r>
            <a:r>
              <a:rPr lang="en-US" sz="3200" kern="0" dirty="0">
                <a:solidFill>
                  <a:srgbClr val="000000"/>
                </a:solidFill>
                <a:latin typeface="Calibri" charset="0"/>
                <a:ea typeface="Calibri" charset="0"/>
                <a:cs typeface="Calibri" charset="0"/>
              </a:rPr>
              <a:t> evaluation found at:</a:t>
            </a:r>
          </a:p>
          <a:p>
            <a:endParaRPr lang="en-US" kern="0" dirty="0"/>
          </a:p>
          <a:p>
            <a:endParaRPr lang="en-US" kern="0" dirty="0"/>
          </a:p>
        </p:txBody>
      </p:sp>
      <p:sp>
        <p:nvSpPr>
          <p:cNvPr id="7" name="Rectangle 6">
            <a:hlinkClick r:id="rId4"/>
          </p:cNvPr>
          <p:cNvSpPr/>
          <p:nvPr/>
        </p:nvSpPr>
        <p:spPr bwMode="auto">
          <a:xfrm>
            <a:off x="626983" y="2816352"/>
            <a:ext cx="8382403" cy="1481327"/>
          </a:xfrm>
          <a:prstGeom prst="rect">
            <a:avLst/>
          </a:prstGeom>
          <a:solidFill>
            <a:schemeClr val="lt1"/>
          </a:solidFill>
          <a:ln w="88900"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bodyPr>
          <a:lstStyle/>
          <a:p>
            <a:r>
              <a:rPr lang="en-US" sz="3200" b="1" dirty="0">
                <a:solidFill>
                  <a:schemeClr val="bg1"/>
                </a:solidFill>
                <a:latin typeface="Calibri" charset="0"/>
                <a:ea typeface="Calibri" charset="0"/>
                <a:cs typeface="Calibri" charset="0"/>
                <a:hlinkClick r:id="rId5"/>
              </a:rPr>
              <a:t>http://www.utdanacenter.org/ldoe/surveys</a:t>
            </a:r>
            <a:endParaRPr lang="en-US" sz="3200" b="1" dirty="0">
              <a:solidFill>
                <a:schemeClr val="bg1"/>
              </a:solidFill>
              <a:latin typeface="Calibri" charset="0"/>
              <a:ea typeface="Calibri" charset="0"/>
              <a:cs typeface="Calibri" charset="0"/>
            </a:endParaRPr>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09386" y="2488389"/>
            <a:ext cx="2568387" cy="2613447"/>
          </a:xfrm>
          <a:prstGeom prst="rect">
            <a:avLst/>
          </a:prstGeom>
        </p:spPr>
      </p:pic>
      <p:sp>
        <p:nvSpPr>
          <p:cNvPr id="10"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6493707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b="1" dirty="0"/>
              <a:t>Module 6</a:t>
            </a:r>
            <a:r>
              <a:rPr lang="en-US" sz="4800" dirty="0"/>
              <a:t>: Number and Operations—Fractions: Operations with Fractions </a:t>
            </a:r>
            <a:br>
              <a:rPr lang="en-US" sz="4800" dirty="0"/>
            </a:br>
            <a:r>
              <a:rPr lang="en-US" sz="4800" b="1" dirty="0"/>
              <a:t>Session 1</a:t>
            </a:r>
            <a:r>
              <a:rPr lang="en-US" sz="4800" dirty="0"/>
              <a:t>: Key Shifts in Action </a:t>
            </a:r>
            <a:br>
              <a:rPr lang="en-US" sz="4800" dirty="0"/>
            </a:br>
            <a:r>
              <a:rPr lang="en-US" sz="4800" dirty="0"/>
              <a:t>Grades K–5</a:t>
            </a:r>
          </a:p>
        </p:txBody>
      </p:sp>
    </p:spTree>
    <p:extLst>
      <p:ext uri="{BB962C8B-B14F-4D97-AF65-F5344CB8AC3E}">
        <p14:creationId xmlns:p14="http://schemas.microsoft.com/office/powerpoint/2010/main" val="1577697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4294967295"/>
          </p:nvPr>
        </p:nvSpPr>
        <p:spPr>
          <a:xfrm>
            <a:off x="11227135" y="6313957"/>
            <a:ext cx="629281" cy="365125"/>
          </a:xfrm>
          <a:prstGeom prst="rect">
            <a:avLst/>
          </a:prstGeom>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6</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p:txBody>
          <a:bodyPr>
            <a:normAutofit fontScale="90000"/>
          </a:bodyPr>
          <a:lstStyle/>
          <a:p>
            <a:r>
              <a:rPr lang="en-US" b="1" dirty="0"/>
              <a:t>Key shifts of the Louisiana Student Standards for Mathematics</a:t>
            </a:r>
          </a:p>
        </p:txBody>
      </p:sp>
      <p:graphicFrame>
        <p:nvGraphicFramePr>
          <p:cNvPr id="13" name="Content Placeholder 12"/>
          <p:cNvGraphicFramePr>
            <a:graphicFrameLocks/>
          </p:cNvGraphicFramePr>
          <p:nvPr>
            <p:extLst>
              <p:ext uri="{D42A27DB-BD31-4B8C-83A1-F6EECF244321}">
                <p14:modId xmlns:p14="http://schemas.microsoft.com/office/powerpoint/2010/main" val="1511110756"/>
              </p:ext>
            </p:extLst>
          </p:nvPr>
        </p:nvGraphicFramePr>
        <p:xfrm>
          <a:off x="2213123" y="1348477"/>
          <a:ext cx="9014012" cy="48068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62741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graphicEl>
                                              <a:dgm id="{CF2C7704-B592-E04C-828F-1611817850EC}"/>
                                            </p:graphicEl>
                                          </p:spTgt>
                                        </p:tgtEl>
                                        <p:attrNameLst>
                                          <p:attrName>style.visibility</p:attrName>
                                        </p:attrNameLst>
                                      </p:cBhvr>
                                      <p:to>
                                        <p:strVal val="visible"/>
                                      </p:to>
                                    </p:set>
                                    <p:animEffect transition="in" filter="dissolve">
                                      <p:cBhvr>
                                        <p:cTn id="7" dur="500"/>
                                        <p:tgtEl>
                                          <p:spTgt spid="13">
                                            <p:graphicEl>
                                              <a:dgm id="{CF2C7704-B592-E04C-828F-1611817850EC}"/>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
                                            <p:graphicEl>
                                              <a:dgm id="{E91E3062-20AD-4C43-837E-1AADD30FB3FE}"/>
                                            </p:graphicEl>
                                          </p:spTgt>
                                        </p:tgtEl>
                                        <p:attrNameLst>
                                          <p:attrName>style.visibility</p:attrName>
                                        </p:attrNameLst>
                                      </p:cBhvr>
                                      <p:to>
                                        <p:strVal val="visible"/>
                                      </p:to>
                                    </p:set>
                                    <p:animEffect transition="in" filter="dissolve">
                                      <p:cBhvr>
                                        <p:cTn id="12" dur="500"/>
                                        <p:tgtEl>
                                          <p:spTgt spid="13">
                                            <p:graphicEl>
                                              <a:dgm id="{E91E3062-20AD-4C43-837E-1AADD30FB3F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
                                            <p:graphicEl>
                                              <a:dgm id="{AD6A71CF-50D3-CD40-8BC1-FB8A78C70A60}"/>
                                            </p:graphicEl>
                                          </p:spTgt>
                                        </p:tgtEl>
                                        <p:attrNameLst>
                                          <p:attrName>style.visibility</p:attrName>
                                        </p:attrNameLst>
                                      </p:cBhvr>
                                      <p:to>
                                        <p:strVal val="visible"/>
                                      </p:to>
                                    </p:set>
                                    <p:animEffect transition="in" filter="dissolve">
                                      <p:cBhvr>
                                        <p:cTn id="17" dur="500"/>
                                        <p:tgtEl>
                                          <p:spTgt spid="13">
                                            <p:graphicEl>
                                              <a:dgm id="{AD6A71CF-50D3-CD40-8BC1-FB8A78C70A60}"/>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3">
                                            <p:graphicEl>
                                              <a:dgm id="{26BDFF10-9696-1648-8466-20E8DFB9A5D6}"/>
                                            </p:graphicEl>
                                          </p:spTgt>
                                        </p:tgtEl>
                                        <p:attrNameLst>
                                          <p:attrName>style.visibility</p:attrName>
                                        </p:attrNameLst>
                                      </p:cBhvr>
                                      <p:to>
                                        <p:strVal val="visible"/>
                                      </p:to>
                                    </p:set>
                                    <p:animEffect transition="in" filter="dissolve">
                                      <p:cBhvr>
                                        <p:cTn id="22" dur="500"/>
                                        <p:tgtEl>
                                          <p:spTgt spid="13">
                                            <p:graphicEl>
                                              <a:dgm id="{26BDFF10-9696-1648-8466-20E8DFB9A5D6}"/>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Sub>
          <a:bldDgm bld="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4294967295"/>
          </p:nvPr>
        </p:nvSpPr>
        <p:spPr>
          <a:xfrm>
            <a:off x="454839" y="1762847"/>
            <a:ext cx="6494528" cy="3347828"/>
          </a:xfrm>
          <a:prstGeom prst="rect">
            <a:avLst/>
          </a:prstGeom>
        </p:spPr>
        <p:txBody>
          <a:bodyPr/>
          <a:lstStyle/>
          <a:p>
            <a:pPr marL="0" indent="0">
              <a:spcBef>
                <a:spcPts val="600"/>
              </a:spcBef>
              <a:buNone/>
            </a:pPr>
            <a:r>
              <a:rPr lang="en-US" sz="3600" dirty="0">
                <a:solidFill>
                  <a:srgbClr val="1D1D1F"/>
                </a:solidFill>
                <a:latin typeface="Calibri"/>
                <a:cs typeface="Calibri"/>
              </a:rPr>
              <a:t>Use the handout to:</a:t>
            </a:r>
          </a:p>
          <a:p>
            <a:pPr marL="571500" indent="-571500">
              <a:spcBef>
                <a:spcPts val="600"/>
              </a:spcBef>
              <a:buFont typeface="Arial"/>
              <a:buChar char="•"/>
            </a:pPr>
            <a:r>
              <a:rPr lang="en-US" sz="3600" dirty="0">
                <a:solidFill>
                  <a:srgbClr val="1D1D1F"/>
                </a:solidFill>
                <a:latin typeface="Calibri"/>
                <a:cs typeface="Calibri"/>
              </a:rPr>
              <a:t>Check off student behaviors/actions that you observed.</a:t>
            </a:r>
          </a:p>
          <a:p>
            <a:pPr marL="571500" indent="-571500">
              <a:spcBef>
                <a:spcPts val="600"/>
              </a:spcBef>
              <a:buFont typeface="Arial"/>
              <a:buChar char="•"/>
            </a:pPr>
            <a:r>
              <a:rPr lang="en-US" sz="3600" dirty="0">
                <a:solidFill>
                  <a:srgbClr val="1D1D1F"/>
                </a:solidFill>
                <a:latin typeface="Calibri"/>
                <a:cs typeface="Calibri"/>
              </a:rPr>
              <a:t>Record any observations you made that serve as evidence.</a:t>
            </a:r>
          </a:p>
        </p:txBody>
      </p:sp>
      <p:sp>
        <p:nvSpPr>
          <p:cNvPr id="4" name="Title 3"/>
          <p:cNvSpPr>
            <a:spLocks noGrp="1"/>
          </p:cNvSpPr>
          <p:nvPr>
            <p:ph type="title"/>
          </p:nvPr>
        </p:nvSpPr>
        <p:spPr/>
        <p:txBody>
          <a:bodyPr>
            <a:normAutofit/>
          </a:bodyPr>
          <a:lstStyle/>
          <a:p>
            <a:r>
              <a:rPr lang="en-US" b="1" dirty="0"/>
              <a:t>Evidence of the key shifts</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7</a:t>
            </a:fld>
            <a:endParaRPr lang="en-US" dirty="0"/>
          </a:p>
        </p:txBody>
      </p:sp>
      <p:sp>
        <p:nvSpPr>
          <p:cNvPr id="8"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pic>
        <p:nvPicPr>
          <p:cNvPr id="7" name="Picture 6">
            <a:extLst>
              <a:ext uri="{FF2B5EF4-FFF2-40B4-BE49-F238E27FC236}">
                <a16:creationId xmlns:a16="http://schemas.microsoft.com/office/drawing/2014/main" id="{E7CFE278-9E5D-3943-BB11-BC25DA1995BD}"/>
              </a:ext>
            </a:extLst>
          </p:cNvPr>
          <p:cNvPicPr>
            <a:picLocks noChangeAspect="1"/>
          </p:cNvPicPr>
          <p:nvPr/>
        </p:nvPicPr>
        <p:blipFill>
          <a:blip r:embed="rId3"/>
          <a:stretch>
            <a:fillRect/>
          </a:stretch>
        </p:blipFill>
        <p:spPr>
          <a:xfrm>
            <a:off x="7337368" y="937301"/>
            <a:ext cx="3846752" cy="4998920"/>
          </a:xfrm>
          <a:prstGeom prst="rect">
            <a:avLst/>
          </a:prstGeom>
          <a:ln>
            <a:solidFill>
              <a:schemeClr val="accent1"/>
            </a:solidFill>
          </a:ln>
        </p:spPr>
      </p:pic>
    </p:spTree>
    <p:extLst>
      <p:ext uri="{BB962C8B-B14F-4D97-AF65-F5344CB8AC3E}">
        <p14:creationId xmlns:p14="http://schemas.microsoft.com/office/powerpoint/2010/main" val="1092142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8</a:t>
            </a:fld>
            <a:endParaRPr lang="en-US" dirty="0"/>
          </a:p>
        </p:txBody>
      </p:sp>
      <p:sp>
        <p:nvSpPr>
          <p:cNvPr id="3" name="Text Placeholder 2"/>
          <p:cNvSpPr>
            <a:spLocks noGrp="1"/>
          </p:cNvSpPr>
          <p:nvPr>
            <p:ph type="body" sz="quarter" idx="10"/>
          </p:nvPr>
        </p:nvSpPr>
        <p:spPr>
          <a:xfrm>
            <a:off x="398463" y="1193800"/>
            <a:ext cx="11383962" cy="4822825"/>
          </a:xfrm>
        </p:spPr>
        <p:txBody>
          <a:bodyPr/>
          <a:lstStyle/>
          <a:p>
            <a:pPr marL="0" indent="0">
              <a:buNone/>
            </a:pPr>
            <a:r>
              <a:rPr lang="en-US" sz="4000" dirty="0">
                <a:solidFill>
                  <a:srgbClr val="1D1D1F"/>
                </a:solidFill>
              </a:rPr>
              <a:t>Jan has 4 pans of crispy rice treats. She sends ½ of the pans to school with her children. How many pans of crispy rice treats does Jan send to school?</a:t>
            </a:r>
          </a:p>
          <a:p>
            <a:pPr marL="0" indent="0">
              <a:buNone/>
            </a:pPr>
            <a:endParaRPr lang="en-US" dirty="0">
              <a:solidFill>
                <a:srgbClr val="1D1D1F"/>
              </a:solidFill>
            </a:endParaRPr>
          </a:p>
          <a:p>
            <a:r>
              <a:rPr lang="en-US" sz="3200" dirty="0">
                <a:solidFill>
                  <a:srgbClr val="1D1D1F"/>
                </a:solidFill>
              </a:rPr>
              <a:t>Solve the problem with numbers, pictures, and words.</a:t>
            </a:r>
          </a:p>
          <a:p>
            <a:r>
              <a:rPr lang="en-US" sz="3200" dirty="0">
                <a:solidFill>
                  <a:srgbClr val="1D1D1F"/>
                </a:solidFill>
              </a:rPr>
              <a:t>Write a multiplication sentence that explains your thinking.</a:t>
            </a:r>
          </a:p>
          <a:p>
            <a:r>
              <a:rPr lang="en-US" sz="3200" dirty="0">
                <a:solidFill>
                  <a:srgbClr val="1D1D1F"/>
                </a:solidFill>
              </a:rPr>
              <a:t>Be prepared to share.</a:t>
            </a:r>
          </a:p>
        </p:txBody>
      </p:sp>
      <p:sp>
        <p:nvSpPr>
          <p:cNvPr id="4" name="Title 3"/>
          <p:cNvSpPr>
            <a:spLocks noGrp="1"/>
          </p:cNvSpPr>
          <p:nvPr>
            <p:ph type="title"/>
          </p:nvPr>
        </p:nvSpPr>
        <p:spPr>
          <a:xfrm>
            <a:off x="0" y="1"/>
            <a:ext cx="12192000" cy="756954"/>
          </a:xfrm>
        </p:spPr>
        <p:txBody>
          <a:bodyPr>
            <a:noAutofit/>
          </a:bodyPr>
          <a:lstStyle/>
          <a:p>
            <a:r>
              <a:rPr lang="en-US" b="1" dirty="0"/>
              <a:t>Multiply unit fractions by unit fractions</a:t>
            </a:r>
          </a:p>
        </p:txBody>
      </p:sp>
      <p:sp>
        <p:nvSpPr>
          <p:cNvPr id="6"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176777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fade">
                                      <p:cBhvr>
                                        <p:cTn id="1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9</a:t>
            </a:fld>
            <a:endParaRPr lang="en-US" dirty="0"/>
          </a:p>
        </p:txBody>
      </p:sp>
      <p:sp>
        <p:nvSpPr>
          <p:cNvPr id="3" name="Text Placeholder 2"/>
          <p:cNvSpPr>
            <a:spLocks noGrp="1"/>
          </p:cNvSpPr>
          <p:nvPr>
            <p:ph type="body" sz="quarter" idx="10"/>
          </p:nvPr>
        </p:nvSpPr>
        <p:spPr>
          <a:xfrm>
            <a:off x="398463" y="1193800"/>
            <a:ext cx="11383962" cy="4822825"/>
          </a:xfrm>
        </p:spPr>
        <p:txBody>
          <a:bodyPr/>
          <a:lstStyle/>
          <a:p>
            <a:pPr marL="0" indent="0">
              <a:buNone/>
            </a:pPr>
            <a:r>
              <a:rPr lang="en-US" sz="4000" dirty="0"/>
              <a:t>J</a:t>
            </a:r>
            <a:r>
              <a:rPr lang="en-US" sz="4000" dirty="0">
                <a:solidFill>
                  <a:srgbClr val="1D1D1F"/>
                </a:solidFill>
              </a:rPr>
              <a:t>an has 2 pans of crispy rice treats. She sends ½ of the pans to school with her children. How many pans of crispy rice treats does Jan send to school?</a:t>
            </a:r>
          </a:p>
          <a:p>
            <a:pPr marL="0" indent="0">
              <a:buNone/>
            </a:pPr>
            <a:endParaRPr lang="en-US" dirty="0">
              <a:solidFill>
                <a:srgbClr val="1D1D1F"/>
              </a:solidFill>
            </a:endParaRPr>
          </a:p>
          <a:p>
            <a:r>
              <a:rPr lang="en-US" sz="3200" dirty="0">
                <a:solidFill>
                  <a:srgbClr val="1D1D1F"/>
                </a:solidFill>
              </a:rPr>
              <a:t>Solve the problem with numbers, pictures, and words.</a:t>
            </a:r>
          </a:p>
          <a:p>
            <a:r>
              <a:rPr lang="en-US" sz="3200" dirty="0">
                <a:solidFill>
                  <a:srgbClr val="1D1D1F"/>
                </a:solidFill>
              </a:rPr>
              <a:t>Write a multiplication sentence that explains your thinking.</a:t>
            </a:r>
          </a:p>
          <a:p>
            <a:r>
              <a:rPr lang="en-US" sz="3200" dirty="0">
                <a:solidFill>
                  <a:srgbClr val="1D1D1F"/>
                </a:solidFill>
              </a:rPr>
              <a:t>Be prepared to share.</a:t>
            </a:r>
          </a:p>
        </p:txBody>
      </p:sp>
      <p:sp>
        <p:nvSpPr>
          <p:cNvPr id="4" name="Title 3"/>
          <p:cNvSpPr>
            <a:spLocks noGrp="1"/>
          </p:cNvSpPr>
          <p:nvPr>
            <p:ph type="title"/>
          </p:nvPr>
        </p:nvSpPr>
        <p:spPr>
          <a:xfrm>
            <a:off x="0" y="1"/>
            <a:ext cx="12192000" cy="756954"/>
          </a:xfrm>
        </p:spPr>
        <p:txBody>
          <a:bodyPr>
            <a:noAutofit/>
          </a:bodyPr>
          <a:lstStyle/>
          <a:p>
            <a:r>
              <a:rPr lang="en-US" b="1" dirty="0"/>
              <a:t>Multiply unit fractions by unit fractions</a:t>
            </a:r>
          </a:p>
        </p:txBody>
      </p:sp>
      <p:sp>
        <p:nvSpPr>
          <p:cNvPr id="6"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6,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K–5</a:t>
            </a:r>
          </a:p>
        </p:txBody>
      </p:sp>
    </p:spTree>
    <p:extLst>
      <p:ext uri="{BB962C8B-B14F-4D97-AF65-F5344CB8AC3E}">
        <p14:creationId xmlns:p14="http://schemas.microsoft.com/office/powerpoint/2010/main" val="190899643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over">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ntor Text Option 1">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Mentor Text 2">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icture with Side Text">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Section">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56640</TotalTime>
  <Words>2828</Words>
  <Application>Microsoft Macintosh PowerPoint</Application>
  <PresentationFormat>Widescreen</PresentationFormat>
  <Paragraphs>447</Paragraphs>
  <Slides>44</Slides>
  <Notes>39</Notes>
  <HiddenSlides>0</HiddenSlides>
  <MMClips>0</MMClips>
  <ScaleCrop>false</ScaleCrop>
  <HeadingPairs>
    <vt:vector size="6" baseType="variant">
      <vt:variant>
        <vt:lpstr>Fonts Used</vt:lpstr>
      </vt:variant>
      <vt:variant>
        <vt:i4>13</vt:i4>
      </vt:variant>
      <vt:variant>
        <vt:lpstr>Theme</vt:lpstr>
      </vt:variant>
      <vt:variant>
        <vt:i4>5</vt:i4>
      </vt:variant>
      <vt:variant>
        <vt:lpstr>Slide Titles</vt:lpstr>
      </vt:variant>
      <vt:variant>
        <vt:i4>44</vt:i4>
      </vt:variant>
    </vt:vector>
  </HeadingPairs>
  <TitlesOfParts>
    <vt:vector size="62" baseType="lpstr">
      <vt:lpstr>ＭＳ 明朝</vt:lpstr>
      <vt:lpstr>Arial</vt:lpstr>
      <vt:lpstr>Calibri</vt:lpstr>
      <vt:lpstr>Cambria Math</vt:lpstr>
      <vt:lpstr>Century</vt:lpstr>
      <vt:lpstr>Century Schoolbook</vt:lpstr>
      <vt:lpstr>Chalkduster</vt:lpstr>
      <vt:lpstr>Courier New</vt:lpstr>
      <vt:lpstr>Helvetica</vt:lpstr>
      <vt:lpstr>Myra 4F Caps Bold</vt:lpstr>
      <vt:lpstr>Ostrich Sans Black</vt:lpstr>
      <vt:lpstr>Times New Roman</vt:lpstr>
      <vt:lpstr>Wingdings</vt:lpstr>
      <vt:lpstr>Cover</vt:lpstr>
      <vt:lpstr>Mentor Text Option 1</vt:lpstr>
      <vt:lpstr>Mentor Text 2</vt:lpstr>
      <vt:lpstr>Picture with Side Text</vt:lpstr>
      <vt:lpstr>Section</vt:lpstr>
      <vt:lpstr>Module 6: Number and Operations— Fractions: Operations With Fractions   Grades K–5</vt:lpstr>
      <vt:lpstr>The goal of the initiative</vt:lpstr>
      <vt:lpstr>Group norms</vt:lpstr>
      <vt:lpstr>Module 6 goals</vt:lpstr>
      <vt:lpstr>Module 6: Number and Operations—Fractions: Operations with Fractions  Session 1: Key Shifts in Action  Grades K–5</vt:lpstr>
      <vt:lpstr>Key shifts of the Louisiana Student Standards for Mathematics</vt:lpstr>
      <vt:lpstr>Evidence of the key shifts</vt:lpstr>
      <vt:lpstr>Multiply unit fractions by unit fractions</vt:lpstr>
      <vt:lpstr>Multiply unit fractions by unit fractions</vt:lpstr>
      <vt:lpstr>Multiply unit fractions by unit fractions</vt:lpstr>
      <vt:lpstr>Multiply unit fractions by unit fractions</vt:lpstr>
      <vt:lpstr>Multiply unit fractions by unit fractions</vt:lpstr>
      <vt:lpstr>Multiply unit fractions by unit fractions</vt:lpstr>
      <vt:lpstr>Evidence of the key shifts</vt:lpstr>
      <vt:lpstr>Session 1 reflection</vt:lpstr>
      <vt:lpstr>Module 6: Number and Operations—Fractions: Operations with Fractions  Session 2: Exploring Coherence in the LSSM  Grades K–5</vt:lpstr>
      <vt:lpstr>Investigating vertical alignment in the LSSM</vt:lpstr>
      <vt:lpstr>Vertical alignment</vt:lpstr>
      <vt:lpstr>Vertical alignment</vt:lpstr>
      <vt:lpstr>Vertical alignment discussion questions</vt:lpstr>
      <vt:lpstr>Reflection</vt:lpstr>
      <vt:lpstr>Module 6: Number and Operations—Fractions: Operations with Fractions  Session 3: Deepening Mathematical Content Knowledge for Effective Instruction Grades K–5</vt:lpstr>
      <vt:lpstr>Number and operations—Fractions</vt:lpstr>
      <vt:lpstr>Number and operations—Fractions</vt:lpstr>
      <vt:lpstr>Number and operations—Fractions</vt:lpstr>
      <vt:lpstr>Number and operations—Fractions</vt:lpstr>
      <vt:lpstr>Number and operations—Fractions</vt:lpstr>
      <vt:lpstr>Number and operations—Fractions</vt:lpstr>
      <vt:lpstr>Module 6: Number and Operations—Fractions: Operations with Fractions  Session 4: Instructional Strategies  Grades K–5</vt:lpstr>
      <vt:lpstr> Standards for Mathematical Practice K–12</vt:lpstr>
      <vt:lpstr>8 Standards for Mathematical Practice</vt:lpstr>
      <vt:lpstr>8 Standards for Mathematical Practice</vt:lpstr>
      <vt:lpstr>Standards for Mathematical Practice</vt:lpstr>
      <vt:lpstr>PowerPoint Presentation</vt:lpstr>
      <vt:lpstr>Module 6: Number and Operations—Fractions: Operations with Fractions  Session 5: Purposeful Planning of the  EngageNY Curriculum  Grades K–5</vt:lpstr>
      <vt:lpstr> Tool that promotes effective collaborative planning:   The Planning Guide</vt:lpstr>
      <vt:lpstr>Collaborative planning conversation</vt:lpstr>
      <vt:lpstr>Foundational study of the standards</vt:lpstr>
      <vt:lpstr>Bridge to lesson planning</vt:lpstr>
      <vt:lpstr>Collaborative planning</vt:lpstr>
      <vt:lpstr>Reflecting on purposeful planning</vt:lpstr>
      <vt:lpstr>PowerPoint Presentation</vt:lpstr>
      <vt:lpstr>References</vt:lpstr>
      <vt:lpstr>Module evaluation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Jenkins, Rachel A</cp:lastModifiedBy>
  <cp:revision>444</cp:revision>
  <cp:lastPrinted>2018-08-22T18:12:36Z</cp:lastPrinted>
  <dcterms:created xsi:type="dcterms:W3CDTF">2017-08-15T16:44:18Z</dcterms:created>
  <dcterms:modified xsi:type="dcterms:W3CDTF">2018-08-22T18:18:23Z</dcterms:modified>
</cp:coreProperties>
</file>