
<file path=[Content_Types].xml><?xml version="1.0" encoding="utf-8"?>
<Types xmlns="http://schemas.openxmlformats.org/package/2006/content-types">
  <Default Extension="png" ContentType="image/png"/>
  <Default Extension="mov" ContentType="video/quicktime"/>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theme/theme5.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8.xml" ContentType="application/vnd.openxmlformats-officedocument.presentationml.tags+xml"/>
  <Override PartName="/ppt/notesSlides/notesSlide29.xml" ContentType="application/vnd.openxmlformats-officedocument.presentationml.notesSlide+xml"/>
  <Override PartName="/ppt/tags/tag9.xml" ContentType="application/vnd.openxmlformats-officedocument.presentationml.tags+xml"/>
  <Override PartName="/ppt/notesSlides/notesSlide30.xml" ContentType="application/vnd.openxmlformats-officedocument.presentationml.notesSlide+xml"/>
  <Override PartName="/ppt/tags/tag10.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1.xml" ContentType="application/vnd.openxmlformats-officedocument.presentationml.tags+xml"/>
  <Override PartName="/ppt/notesSlides/notesSlide33.xml" ContentType="application/vnd.openxmlformats-officedocument.presentationml.notesSlide+xml"/>
  <Override PartName="/ppt/tags/tag12.xml" ContentType="application/vnd.openxmlformats-officedocument.presentationml.tags+xml"/>
  <Override PartName="/ppt/notesSlides/notesSlide3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 id="2147483655" r:id="rId2"/>
    <p:sldMasterId id="2147483656" r:id="rId3"/>
    <p:sldMasterId id="2147483657" r:id="rId4"/>
    <p:sldMasterId id="2147483658" r:id="rId5"/>
    <p:sldMasterId id="2147483660" r:id="rId6"/>
  </p:sldMasterIdLst>
  <p:notesMasterIdLst>
    <p:notesMasterId r:id="rId57"/>
  </p:notesMasterIdLst>
  <p:handoutMasterIdLst>
    <p:handoutMasterId r:id="rId58"/>
  </p:handoutMasterIdLst>
  <p:sldIdLst>
    <p:sldId id="268" r:id="rId7"/>
    <p:sldId id="531" r:id="rId8"/>
    <p:sldId id="311" r:id="rId9"/>
    <p:sldId id="310" r:id="rId10"/>
    <p:sldId id="256" r:id="rId11"/>
    <p:sldId id="360" r:id="rId12"/>
    <p:sldId id="282" r:id="rId13"/>
    <p:sldId id="283" r:id="rId14"/>
    <p:sldId id="285" r:id="rId15"/>
    <p:sldId id="262" r:id="rId16"/>
    <p:sldId id="263" r:id="rId17"/>
    <p:sldId id="270" r:id="rId18"/>
    <p:sldId id="277" r:id="rId19"/>
    <p:sldId id="278" r:id="rId20"/>
    <p:sldId id="264" r:id="rId21"/>
    <p:sldId id="265" r:id="rId22"/>
    <p:sldId id="266" r:id="rId23"/>
    <p:sldId id="271" r:id="rId24"/>
    <p:sldId id="334" r:id="rId25"/>
    <p:sldId id="521" r:id="rId26"/>
    <p:sldId id="286" r:id="rId27"/>
    <p:sldId id="272" r:id="rId28"/>
    <p:sldId id="522" r:id="rId29"/>
    <p:sldId id="532" r:id="rId30"/>
    <p:sldId id="315" r:id="rId31"/>
    <p:sldId id="364" r:id="rId32"/>
    <p:sldId id="276" r:id="rId33"/>
    <p:sldId id="335" r:id="rId34"/>
    <p:sldId id="525" r:id="rId35"/>
    <p:sldId id="336" r:id="rId36"/>
    <p:sldId id="337" r:id="rId37"/>
    <p:sldId id="338" r:id="rId38"/>
    <p:sldId id="339" r:id="rId39"/>
    <p:sldId id="340" r:id="rId40"/>
    <p:sldId id="341" r:id="rId41"/>
    <p:sldId id="529" r:id="rId42"/>
    <p:sldId id="528" r:id="rId43"/>
    <p:sldId id="527" r:id="rId44"/>
    <p:sldId id="526" r:id="rId45"/>
    <p:sldId id="298" r:id="rId46"/>
    <p:sldId id="324" r:id="rId47"/>
    <p:sldId id="325" r:id="rId48"/>
    <p:sldId id="327" r:id="rId49"/>
    <p:sldId id="328" r:id="rId50"/>
    <p:sldId id="329" r:id="rId51"/>
    <p:sldId id="308" r:id="rId52"/>
    <p:sldId id="353" r:id="rId53"/>
    <p:sldId id="362" r:id="rId54"/>
    <p:sldId id="358" r:id="rId55"/>
    <p:sldId id="361" r:id="rId5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ssion 0: Module 2" id="{3CA74AB5-D068-3F41-B4C4-2B74C0E92917}">
          <p14:sldIdLst>
            <p14:sldId id="268"/>
            <p14:sldId id="531"/>
            <p14:sldId id="311"/>
            <p14:sldId id="310"/>
          </p14:sldIdLst>
        </p14:section>
        <p14:section name="Session 1: Module 2" id="{2F6A1E68-0FFE-A44A-9805-7673191C7471}">
          <p14:sldIdLst>
            <p14:sldId id="256"/>
            <p14:sldId id="360"/>
            <p14:sldId id="282"/>
            <p14:sldId id="283"/>
            <p14:sldId id="285"/>
          </p14:sldIdLst>
        </p14:section>
        <p14:section name="Session 2: Module Two" id="{5A130A71-F986-FB46-864E-69925C14525D}">
          <p14:sldIdLst>
            <p14:sldId id="262"/>
            <p14:sldId id="263"/>
            <p14:sldId id="270"/>
            <p14:sldId id="277"/>
            <p14:sldId id="278"/>
            <p14:sldId id="264"/>
            <p14:sldId id="265"/>
          </p14:sldIdLst>
        </p14:section>
        <p14:section name="Session 3: Module Two" id="{5C407496-A0D2-994A-B948-3CD65D8852D5}">
          <p14:sldIdLst>
            <p14:sldId id="266"/>
            <p14:sldId id="271"/>
            <p14:sldId id="334"/>
            <p14:sldId id="521"/>
            <p14:sldId id="286"/>
            <p14:sldId id="272"/>
            <p14:sldId id="522"/>
            <p14:sldId id="532"/>
            <p14:sldId id="315"/>
            <p14:sldId id="364"/>
            <p14:sldId id="276"/>
          </p14:sldIdLst>
        </p14:section>
        <p14:section name="Session 4:  Modeling with Mathematics, 90 minutes" id="{1A9F9AA8-216C-244F-A406-5AA6A1CECE59}">
          <p14:sldIdLst>
            <p14:sldId id="335"/>
            <p14:sldId id="525"/>
            <p14:sldId id="336"/>
            <p14:sldId id="337"/>
            <p14:sldId id="338"/>
            <p14:sldId id="339"/>
            <p14:sldId id="340"/>
            <p14:sldId id="341"/>
            <p14:sldId id="529"/>
            <p14:sldId id="528"/>
            <p14:sldId id="527"/>
            <p14:sldId id="526"/>
          </p14:sldIdLst>
        </p14:section>
        <p14:section name="Session Five: Classroom Culture and Grit, 60 minutes" id="{D68E4FDA-0BE6-D445-9EC4-E0DF71A28EAF}">
          <p14:sldIdLst>
            <p14:sldId id="298"/>
            <p14:sldId id="324"/>
            <p14:sldId id="325"/>
            <p14:sldId id="327"/>
            <p14:sldId id="328"/>
            <p14:sldId id="329"/>
            <p14:sldId id="308"/>
          </p14:sldIdLst>
        </p14:section>
        <p14:section name="Module 2 Closing Slides" id="{08002344-5870-C742-918E-1150D43ABDB8}">
          <p14:sldIdLst>
            <p14:sldId id="353"/>
            <p14:sldId id="362"/>
            <p14:sldId id="358"/>
            <p14:sldId id="36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AC87"/>
    <a:srgbClr val="38A884"/>
    <a:srgbClr val="5A5A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12" autoAdjust="0"/>
    <p:restoredTop sz="93834" autoAdjust="0"/>
  </p:normalViewPr>
  <p:slideViewPr>
    <p:cSldViewPr snapToGrid="0" snapToObjects="1">
      <p:cViewPr varScale="1">
        <p:scale>
          <a:sx n="95" d="100"/>
          <a:sy n="95" d="100"/>
        </p:scale>
        <p:origin x="280"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0032"/>
    </p:cViewPr>
  </p:sorterViewPr>
  <p:notesViewPr>
    <p:cSldViewPr snapToGrid="0" snapToObjects="1">
      <p:cViewPr varScale="1">
        <p:scale>
          <a:sx n="77" d="100"/>
          <a:sy n="77" d="100"/>
        </p:scale>
        <p:origin x="3472" y="1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notesMaster" Target="notesMasters/notesMaster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5EC124-2873-3C47-BB6C-F34F355589A6}" type="doc">
      <dgm:prSet loTypeId="urn:microsoft.com/office/officeart/2005/8/layout/hList9" loCatId="" qsTypeId="urn:microsoft.com/office/officeart/2005/8/quickstyle/simple4" qsCatId="simple" csTypeId="urn:microsoft.com/office/officeart/2005/8/colors/accent1_2" csCatId="accent1" phldr="1"/>
      <dgm:spPr/>
      <dgm:t>
        <a:bodyPr/>
        <a:lstStyle/>
        <a:p>
          <a:endParaRPr lang="en-US"/>
        </a:p>
      </dgm:t>
    </dgm:pt>
    <dgm:pt modelId="{B20A92C4-8837-984F-98FB-D4CDB4923931}">
      <dgm:prSet phldrT="[Tex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ctr"/>
          <a:r>
            <a:rPr lang="en-US" dirty="0">
              <a:solidFill>
                <a:srgbClr val="1D1D1F"/>
              </a:solidFill>
              <a:latin typeface="Calibri" charset="0"/>
              <a:ea typeface="Calibri" charset="0"/>
              <a:cs typeface="Calibri" charset="0"/>
            </a:rPr>
            <a:t>Participants will</a:t>
          </a:r>
        </a:p>
      </dgm:t>
    </dgm:pt>
    <dgm:pt modelId="{BB1CD740-23DE-1047-9747-E6427B60CF24}" type="parTrans" cxnId="{AA45213A-5642-284F-8054-B651F406ACD3}">
      <dgm:prSet/>
      <dgm:spPr/>
      <dgm:t>
        <a:bodyPr/>
        <a:lstStyle/>
        <a:p>
          <a:endParaRPr lang="en-US"/>
        </a:p>
      </dgm:t>
    </dgm:pt>
    <dgm:pt modelId="{447C8133-C107-504C-999C-790CF441B1E3}" type="sibTrans" cxnId="{AA45213A-5642-284F-8054-B651F406ACD3}">
      <dgm:prSet/>
      <dgm:spPr/>
      <dgm:t>
        <a:bodyPr/>
        <a:lstStyle/>
        <a:p>
          <a:endParaRPr lang="en-US"/>
        </a:p>
      </dgm:t>
    </dgm:pt>
    <dgm:pt modelId="{1DE92760-55C0-FC48-A4BF-4DF589C100CB}">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1D1D1F"/>
              </a:solidFill>
              <a:latin typeface="Calibri" charset="0"/>
              <a:ea typeface="Calibri" charset="0"/>
              <a:cs typeface="Calibri" charset="0"/>
            </a:rPr>
            <a:t>Examine research—and identify clear action steps—to foster persistence and effective effort in the classroom.</a:t>
          </a:r>
        </a:p>
      </dgm:t>
    </dgm:pt>
    <dgm:pt modelId="{498A7293-E6CB-5645-8494-B430EEFC0FED}" type="sibTrans" cxnId="{40C48E99-394B-474D-B025-F414D5BB17A8}">
      <dgm:prSet/>
      <dgm:spPr/>
      <dgm:t>
        <a:bodyPr/>
        <a:lstStyle/>
        <a:p>
          <a:endParaRPr lang="en-US"/>
        </a:p>
      </dgm:t>
    </dgm:pt>
    <dgm:pt modelId="{C77A9505-B5E0-4940-ABE9-A1C21F2D72F6}" type="parTrans" cxnId="{40C48E99-394B-474D-B025-F414D5BB17A8}">
      <dgm:prSet/>
      <dgm:spPr/>
      <dgm:t>
        <a:bodyPr/>
        <a:lstStyle/>
        <a:p>
          <a:endParaRPr lang="en-US"/>
        </a:p>
      </dgm:t>
    </dgm:pt>
    <dgm:pt modelId="{27FE8EA6-A467-F745-B1F3-E46F0BB0CBE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1D1D1F"/>
              </a:solidFill>
              <a:latin typeface="Calibri" charset="0"/>
              <a:ea typeface="Calibri" charset="0"/>
              <a:cs typeface="Calibri" charset="0"/>
            </a:rPr>
            <a:t>Closely examine Modeling with Mathematics and recognize its critical role in promoting rigor in the classroom.</a:t>
          </a:r>
        </a:p>
      </dgm:t>
    </dgm:pt>
    <dgm:pt modelId="{0E61C9A9-E0AF-F44C-9E52-23128954AE58}" type="sibTrans" cxnId="{363D10C4-32C6-304E-8DEE-D44EBA617F5B}">
      <dgm:prSet/>
      <dgm:spPr/>
      <dgm:t>
        <a:bodyPr/>
        <a:lstStyle/>
        <a:p>
          <a:endParaRPr lang="en-US"/>
        </a:p>
      </dgm:t>
    </dgm:pt>
    <dgm:pt modelId="{EA923C95-31C1-E54A-94C5-8D34B4144D52}" type="parTrans" cxnId="{363D10C4-32C6-304E-8DEE-D44EBA617F5B}">
      <dgm:prSet/>
      <dgm:spPr/>
      <dgm:t>
        <a:bodyPr/>
        <a:lstStyle/>
        <a:p>
          <a:endParaRPr lang="en-US"/>
        </a:p>
      </dgm:t>
    </dgm:pt>
    <dgm:pt modelId="{E9A35A14-82D8-624C-8C2D-5785F69AE7EF}">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marL="0" indent="0" algn="l"/>
          <a:r>
            <a:rPr lang="en-US" sz="2000" dirty="0">
              <a:solidFill>
                <a:srgbClr val="1D1D1F"/>
              </a:solidFill>
              <a:latin typeface="Calibri" charset="0"/>
              <a:ea typeface="Calibri" charset="0"/>
              <a:cs typeface="Calibri" charset="0"/>
            </a:rPr>
            <a:t>Describe the vertical articulation of standards for the big idea: Using multiplicative thinking to reason about ratios and rates.</a:t>
          </a:r>
        </a:p>
      </dgm:t>
    </dgm:pt>
    <dgm:pt modelId="{CE188B4A-5408-3644-9348-39E2F129589E}" type="sibTrans" cxnId="{CEAD1C33-7091-BC43-816F-AC57BECCE8DC}">
      <dgm:prSet/>
      <dgm:spPr/>
      <dgm:t>
        <a:bodyPr/>
        <a:lstStyle/>
        <a:p>
          <a:endParaRPr lang="en-US"/>
        </a:p>
      </dgm:t>
    </dgm:pt>
    <dgm:pt modelId="{FBD2AAB5-939D-A641-9B4A-F6C66E746657}" type="parTrans" cxnId="{CEAD1C33-7091-BC43-816F-AC57BECCE8DC}">
      <dgm:prSet/>
      <dgm:spPr/>
      <dgm:t>
        <a:bodyPr/>
        <a:lstStyle/>
        <a:p>
          <a:endParaRPr lang="en-US"/>
        </a:p>
      </dgm:t>
    </dgm:pt>
    <dgm:pt modelId="{DBB41767-D817-2B4F-AEAA-370AE278448A}">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marL="0" indent="0">
            <a:tabLst>
              <a:tab pos="7770813" algn="l"/>
            </a:tabLst>
          </a:pPr>
          <a:r>
            <a:rPr lang="en-US" sz="2000" dirty="0">
              <a:solidFill>
                <a:srgbClr val="1D1D1F"/>
              </a:solidFill>
              <a:latin typeface="Calibri" charset="0"/>
              <a:ea typeface="Calibri" charset="0"/>
              <a:cs typeface="Calibri" charset="0"/>
            </a:rPr>
            <a:t>Understand how EngageNY resources can be used to support the Louisiana Student Standards for Mathematics content and practice standards and how the practice standards support the key shifts in instruction.</a:t>
          </a:r>
        </a:p>
      </dgm:t>
    </dgm:pt>
    <dgm:pt modelId="{4EDF677C-BFBF-4045-A7EF-6C64F4706A99}" type="sibTrans" cxnId="{44E1D49C-B4C1-E648-92D7-88F2A5A34D94}">
      <dgm:prSet/>
      <dgm:spPr/>
      <dgm:t>
        <a:bodyPr/>
        <a:lstStyle/>
        <a:p>
          <a:endParaRPr lang="en-US"/>
        </a:p>
      </dgm:t>
    </dgm:pt>
    <dgm:pt modelId="{1C31F015-9A56-0C48-8C13-426AF9E818FD}" type="parTrans" cxnId="{44E1D49C-B4C1-E648-92D7-88F2A5A34D94}">
      <dgm:prSet/>
      <dgm:spPr/>
      <dgm:t>
        <a:bodyPr/>
        <a:lstStyle/>
        <a:p>
          <a:endParaRPr lang="en-US"/>
        </a:p>
      </dgm:t>
    </dgm:pt>
    <dgm:pt modelId="{B9D3A6F8-0289-674E-90D0-6F78045169EA}" type="pres">
      <dgm:prSet presAssocID="{4A5EC124-2873-3C47-BB6C-F34F355589A6}" presName="list" presStyleCnt="0">
        <dgm:presLayoutVars>
          <dgm:dir/>
          <dgm:animLvl val="lvl"/>
        </dgm:presLayoutVars>
      </dgm:prSet>
      <dgm:spPr/>
    </dgm:pt>
    <dgm:pt modelId="{C7546447-C3B7-3F4B-B364-5FD6C37EEA03}" type="pres">
      <dgm:prSet presAssocID="{B20A92C4-8837-984F-98FB-D4CDB4923931}" presName="posSpace" presStyleCnt="0"/>
      <dgm:spPr/>
    </dgm:pt>
    <dgm:pt modelId="{94DF82CF-125E-8940-BFF5-A924EE803FFF}" type="pres">
      <dgm:prSet presAssocID="{B20A92C4-8837-984F-98FB-D4CDB4923931}" presName="vertFlow" presStyleCnt="0"/>
      <dgm:spPr/>
    </dgm:pt>
    <dgm:pt modelId="{041133B5-EE8C-4443-B38D-3A613E945DEB}" type="pres">
      <dgm:prSet presAssocID="{B20A92C4-8837-984F-98FB-D4CDB4923931}" presName="topSpace" presStyleCnt="0"/>
      <dgm:spPr/>
    </dgm:pt>
    <dgm:pt modelId="{7D9C5AD7-79B4-9748-BED9-F90F60EE3886}" type="pres">
      <dgm:prSet presAssocID="{B20A92C4-8837-984F-98FB-D4CDB4923931}" presName="firstComp" presStyleCnt="0"/>
      <dgm:spPr/>
    </dgm:pt>
    <dgm:pt modelId="{740D81DF-DCDE-2844-8A0B-DF9BE887C290}" type="pres">
      <dgm:prSet presAssocID="{B20A92C4-8837-984F-98FB-D4CDB4923931}" presName="firstChild" presStyleLbl="bgAccFollowNode1" presStyleIdx="0" presStyleCnt="4" custScaleX="238636"/>
      <dgm:spPr/>
    </dgm:pt>
    <dgm:pt modelId="{FEAE6829-85FC-DB41-B334-E74B07734DC7}" type="pres">
      <dgm:prSet presAssocID="{B20A92C4-8837-984F-98FB-D4CDB4923931}" presName="firstChildTx" presStyleLbl="bgAccFollowNode1" presStyleIdx="0" presStyleCnt="4">
        <dgm:presLayoutVars>
          <dgm:bulletEnabled val="1"/>
        </dgm:presLayoutVars>
      </dgm:prSet>
      <dgm:spPr/>
    </dgm:pt>
    <dgm:pt modelId="{80527CAE-816B-1347-A3F0-069EFC045A9A}" type="pres">
      <dgm:prSet presAssocID="{DBB41767-D817-2B4F-AEAA-370AE278448A}" presName="comp" presStyleCnt="0"/>
      <dgm:spPr/>
    </dgm:pt>
    <dgm:pt modelId="{F65F3196-F7AB-3E4D-B482-25B3C8915F65}" type="pres">
      <dgm:prSet presAssocID="{DBB41767-D817-2B4F-AEAA-370AE278448A}" presName="child" presStyleLbl="bgAccFollowNode1" presStyleIdx="1" presStyleCnt="4" custScaleX="238703"/>
      <dgm:spPr/>
    </dgm:pt>
    <dgm:pt modelId="{3547A1D8-0856-DD49-8816-C2C1AF359162}" type="pres">
      <dgm:prSet presAssocID="{DBB41767-D817-2B4F-AEAA-370AE278448A}" presName="childTx" presStyleLbl="bgAccFollowNode1" presStyleIdx="1" presStyleCnt="4">
        <dgm:presLayoutVars>
          <dgm:bulletEnabled val="1"/>
        </dgm:presLayoutVars>
      </dgm:prSet>
      <dgm:spPr/>
    </dgm:pt>
    <dgm:pt modelId="{C4C17C89-38F7-1B40-97B2-21C1C40D04AB}" type="pres">
      <dgm:prSet presAssocID="{27FE8EA6-A467-F745-B1F3-E46F0BB0CBE4}" presName="comp" presStyleCnt="0"/>
      <dgm:spPr/>
    </dgm:pt>
    <dgm:pt modelId="{D972F8CD-F797-8247-B2B7-E3DC942B155D}" type="pres">
      <dgm:prSet presAssocID="{27FE8EA6-A467-F745-B1F3-E46F0BB0CBE4}" presName="child" presStyleLbl="bgAccFollowNode1" presStyleIdx="2" presStyleCnt="4" custScaleX="238703" custLinFactNeighborX="-8" custLinFactNeighborY="823"/>
      <dgm:spPr/>
    </dgm:pt>
    <dgm:pt modelId="{6A50886A-B40A-1C45-8D5F-9D93A5FD3D52}" type="pres">
      <dgm:prSet presAssocID="{27FE8EA6-A467-F745-B1F3-E46F0BB0CBE4}" presName="childTx" presStyleLbl="bgAccFollowNode1" presStyleIdx="2" presStyleCnt="4">
        <dgm:presLayoutVars>
          <dgm:bulletEnabled val="1"/>
        </dgm:presLayoutVars>
      </dgm:prSet>
      <dgm:spPr/>
    </dgm:pt>
    <dgm:pt modelId="{58338B7B-A0DE-8244-BBA8-D2C204D2A622}" type="pres">
      <dgm:prSet presAssocID="{1DE92760-55C0-FC48-A4BF-4DF589C100CB}" presName="comp" presStyleCnt="0"/>
      <dgm:spPr/>
    </dgm:pt>
    <dgm:pt modelId="{7182B6B8-B200-E04E-B9B1-A4C7FEC3653E}" type="pres">
      <dgm:prSet presAssocID="{1DE92760-55C0-FC48-A4BF-4DF589C100CB}" presName="child" presStyleLbl="bgAccFollowNode1" presStyleIdx="3" presStyleCnt="4" custScaleX="238703"/>
      <dgm:spPr/>
    </dgm:pt>
    <dgm:pt modelId="{F2AC57D1-EE12-8B43-9CA1-2D78C9931443}" type="pres">
      <dgm:prSet presAssocID="{1DE92760-55C0-FC48-A4BF-4DF589C100CB}" presName="childTx" presStyleLbl="bgAccFollowNode1" presStyleIdx="3" presStyleCnt="4">
        <dgm:presLayoutVars>
          <dgm:bulletEnabled val="1"/>
        </dgm:presLayoutVars>
      </dgm:prSet>
      <dgm:spPr/>
    </dgm:pt>
    <dgm:pt modelId="{383491E8-95D8-AE40-8F0C-7A61A4D33040}" type="pres">
      <dgm:prSet presAssocID="{B20A92C4-8837-984F-98FB-D4CDB4923931}" presName="negSpace" presStyleCnt="0"/>
      <dgm:spPr/>
    </dgm:pt>
    <dgm:pt modelId="{9590011F-0487-5D4E-B471-75B91041E346}" type="pres">
      <dgm:prSet presAssocID="{B20A92C4-8837-984F-98FB-D4CDB4923931}" presName="circle" presStyleLbl="node1" presStyleIdx="0" presStyleCnt="1" custScaleX="182609" custScaleY="161562" custLinFactX="-200000" custLinFactNeighborX="-233142" custLinFactNeighborY="8197"/>
      <dgm:spPr/>
    </dgm:pt>
  </dgm:ptLst>
  <dgm:cxnLst>
    <dgm:cxn modelId="{25D5B632-41A8-C84E-8D9A-9057E288A569}" type="presOf" srcId="{DBB41767-D817-2B4F-AEAA-370AE278448A}" destId="{3547A1D8-0856-DD49-8816-C2C1AF359162}" srcOrd="1" destOrd="0" presId="urn:microsoft.com/office/officeart/2005/8/layout/hList9"/>
    <dgm:cxn modelId="{CEAD1C33-7091-BC43-816F-AC57BECCE8DC}" srcId="{B20A92C4-8837-984F-98FB-D4CDB4923931}" destId="{E9A35A14-82D8-624C-8C2D-5785F69AE7EF}" srcOrd="0" destOrd="0" parTransId="{FBD2AAB5-939D-A641-9B4A-F6C66E746657}" sibTransId="{CE188B4A-5408-3644-9348-39E2F129589E}"/>
    <dgm:cxn modelId="{AA45213A-5642-284F-8054-B651F406ACD3}" srcId="{4A5EC124-2873-3C47-BB6C-F34F355589A6}" destId="{B20A92C4-8837-984F-98FB-D4CDB4923931}" srcOrd="0" destOrd="0" parTransId="{BB1CD740-23DE-1047-9747-E6427B60CF24}" sibTransId="{447C8133-C107-504C-999C-790CF441B1E3}"/>
    <dgm:cxn modelId="{51254448-1012-D646-8DA1-6863B5FDDBEC}" type="presOf" srcId="{E9A35A14-82D8-624C-8C2D-5785F69AE7EF}" destId="{740D81DF-DCDE-2844-8A0B-DF9BE887C290}" srcOrd="0" destOrd="0" presId="urn:microsoft.com/office/officeart/2005/8/layout/hList9"/>
    <dgm:cxn modelId="{169B106F-3694-3F4E-82A2-13A66F7C37FE}" type="presOf" srcId="{27FE8EA6-A467-F745-B1F3-E46F0BB0CBE4}" destId="{D972F8CD-F797-8247-B2B7-E3DC942B155D}" srcOrd="0" destOrd="0" presId="urn:microsoft.com/office/officeart/2005/8/layout/hList9"/>
    <dgm:cxn modelId="{A15E266F-EA03-8D4E-8A45-FE2D86915811}" type="presOf" srcId="{DBB41767-D817-2B4F-AEAA-370AE278448A}" destId="{F65F3196-F7AB-3E4D-B482-25B3C8915F65}" srcOrd="0" destOrd="0" presId="urn:microsoft.com/office/officeart/2005/8/layout/hList9"/>
    <dgm:cxn modelId="{575B2075-F517-9F4E-9AC0-5A8BF3A03F33}" type="presOf" srcId="{B20A92C4-8837-984F-98FB-D4CDB4923931}" destId="{9590011F-0487-5D4E-B471-75B91041E346}" srcOrd="0" destOrd="0" presId="urn:microsoft.com/office/officeart/2005/8/layout/hList9"/>
    <dgm:cxn modelId="{CAAF7199-DAB9-4342-A12B-FCAF5E9BD9FA}" type="presOf" srcId="{1DE92760-55C0-FC48-A4BF-4DF589C100CB}" destId="{7182B6B8-B200-E04E-B9B1-A4C7FEC3653E}" srcOrd="0" destOrd="0" presId="urn:microsoft.com/office/officeart/2005/8/layout/hList9"/>
    <dgm:cxn modelId="{40C48E99-394B-474D-B025-F414D5BB17A8}" srcId="{B20A92C4-8837-984F-98FB-D4CDB4923931}" destId="{1DE92760-55C0-FC48-A4BF-4DF589C100CB}" srcOrd="3" destOrd="0" parTransId="{C77A9505-B5E0-4940-ABE9-A1C21F2D72F6}" sibTransId="{498A7293-E6CB-5645-8494-B430EEFC0FED}"/>
    <dgm:cxn modelId="{44E1D49C-B4C1-E648-92D7-88F2A5A34D94}" srcId="{B20A92C4-8837-984F-98FB-D4CDB4923931}" destId="{DBB41767-D817-2B4F-AEAA-370AE278448A}" srcOrd="1" destOrd="0" parTransId="{1C31F015-9A56-0C48-8C13-426AF9E818FD}" sibTransId="{4EDF677C-BFBF-4045-A7EF-6C64F4706A99}"/>
    <dgm:cxn modelId="{5B40839D-FDE1-0842-B787-D18267B4BBF8}" type="presOf" srcId="{E9A35A14-82D8-624C-8C2D-5785F69AE7EF}" destId="{FEAE6829-85FC-DB41-B334-E74B07734DC7}" srcOrd="1" destOrd="0" presId="urn:microsoft.com/office/officeart/2005/8/layout/hList9"/>
    <dgm:cxn modelId="{363D10C4-32C6-304E-8DEE-D44EBA617F5B}" srcId="{B20A92C4-8837-984F-98FB-D4CDB4923931}" destId="{27FE8EA6-A467-F745-B1F3-E46F0BB0CBE4}" srcOrd="2" destOrd="0" parTransId="{EA923C95-31C1-E54A-94C5-8D34B4144D52}" sibTransId="{0E61C9A9-E0AF-F44C-9E52-23128954AE58}"/>
    <dgm:cxn modelId="{52835DCB-7D5A-1A4C-B4FA-83022CAC0C0D}" type="presOf" srcId="{27FE8EA6-A467-F745-B1F3-E46F0BB0CBE4}" destId="{6A50886A-B40A-1C45-8D5F-9D93A5FD3D52}" srcOrd="1" destOrd="0" presId="urn:microsoft.com/office/officeart/2005/8/layout/hList9"/>
    <dgm:cxn modelId="{B91954EB-A310-EB4B-8B9C-AE5A41614CA8}" type="presOf" srcId="{1DE92760-55C0-FC48-A4BF-4DF589C100CB}" destId="{F2AC57D1-EE12-8B43-9CA1-2D78C9931443}" srcOrd="1" destOrd="0" presId="urn:microsoft.com/office/officeart/2005/8/layout/hList9"/>
    <dgm:cxn modelId="{BE420BFD-4BB1-8E4A-BEFB-B130E81FA516}" type="presOf" srcId="{4A5EC124-2873-3C47-BB6C-F34F355589A6}" destId="{B9D3A6F8-0289-674E-90D0-6F78045169EA}" srcOrd="0" destOrd="0" presId="urn:microsoft.com/office/officeart/2005/8/layout/hList9"/>
    <dgm:cxn modelId="{62EE73B8-A10B-9745-AE57-B5F2DC44FEBD}" type="presParOf" srcId="{B9D3A6F8-0289-674E-90D0-6F78045169EA}" destId="{C7546447-C3B7-3F4B-B364-5FD6C37EEA03}" srcOrd="0" destOrd="0" presId="urn:microsoft.com/office/officeart/2005/8/layout/hList9"/>
    <dgm:cxn modelId="{FB6F0A90-1EDE-7548-81AC-6DAEC3457243}" type="presParOf" srcId="{B9D3A6F8-0289-674E-90D0-6F78045169EA}" destId="{94DF82CF-125E-8940-BFF5-A924EE803FFF}" srcOrd="1" destOrd="0" presId="urn:microsoft.com/office/officeart/2005/8/layout/hList9"/>
    <dgm:cxn modelId="{EF4CEC6B-61AA-0343-8EC8-9528146C514D}" type="presParOf" srcId="{94DF82CF-125E-8940-BFF5-A924EE803FFF}" destId="{041133B5-EE8C-4443-B38D-3A613E945DEB}" srcOrd="0" destOrd="0" presId="urn:microsoft.com/office/officeart/2005/8/layout/hList9"/>
    <dgm:cxn modelId="{2C003ECD-F907-5941-B9D9-E6C32F6CBB14}" type="presParOf" srcId="{94DF82CF-125E-8940-BFF5-A924EE803FFF}" destId="{7D9C5AD7-79B4-9748-BED9-F90F60EE3886}" srcOrd="1" destOrd="0" presId="urn:microsoft.com/office/officeart/2005/8/layout/hList9"/>
    <dgm:cxn modelId="{AF4A8F8A-C31D-9140-B010-DA5F0DB2C005}" type="presParOf" srcId="{7D9C5AD7-79B4-9748-BED9-F90F60EE3886}" destId="{740D81DF-DCDE-2844-8A0B-DF9BE887C290}" srcOrd="0" destOrd="0" presId="urn:microsoft.com/office/officeart/2005/8/layout/hList9"/>
    <dgm:cxn modelId="{EE0BEA53-A0D0-C24E-8392-92AB17035486}" type="presParOf" srcId="{7D9C5AD7-79B4-9748-BED9-F90F60EE3886}" destId="{FEAE6829-85FC-DB41-B334-E74B07734DC7}" srcOrd="1" destOrd="0" presId="urn:microsoft.com/office/officeart/2005/8/layout/hList9"/>
    <dgm:cxn modelId="{6CECE761-FE16-F64F-A98D-D36F14BCB7EB}" type="presParOf" srcId="{94DF82CF-125E-8940-BFF5-A924EE803FFF}" destId="{80527CAE-816B-1347-A3F0-069EFC045A9A}" srcOrd="2" destOrd="0" presId="urn:microsoft.com/office/officeart/2005/8/layout/hList9"/>
    <dgm:cxn modelId="{12386E4E-B64A-4848-9B6F-00606DABC26D}" type="presParOf" srcId="{80527CAE-816B-1347-A3F0-069EFC045A9A}" destId="{F65F3196-F7AB-3E4D-B482-25B3C8915F65}" srcOrd="0" destOrd="0" presId="urn:microsoft.com/office/officeart/2005/8/layout/hList9"/>
    <dgm:cxn modelId="{20138747-0274-1F41-A0AD-CC88675F865D}" type="presParOf" srcId="{80527CAE-816B-1347-A3F0-069EFC045A9A}" destId="{3547A1D8-0856-DD49-8816-C2C1AF359162}" srcOrd="1" destOrd="0" presId="urn:microsoft.com/office/officeart/2005/8/layout/hList9"/>
    <dgm:cxn modelId="{56BF8979-39EA-0B44-AFAE-5BF9A0C9B17F}" type="presParOf" srcId="{94DF82CF-125E-8940-BFF5-A924EE803FFF}" destId="{C4C17C89-38F7-1B40-97B2-21C1C40D04AB}" srcOrd="3" destOrd="0" presId="urn:microsoft.com/office/officeart/2005/8/layout/hList9"/>
    <dgm:cxn modelId="{FE73ECF9-FF28-4A46-9740-10E33DD8F75C}" type="presParOf" srcId="{C4C17C89-38F7-1B40-97B2-21C1C40D04AB}" destId="{D972F8CD-F797-8247-B2B7-E3DC942B155D}" srcOrd="0" destOrd="0" presId="urn:microsoft.com/office/officeart/2005/8/layout/hList9"/>
    <dgm:cxn modelId="{7A652F96-FF48-C84D-86C1-640DEAE63FCB}" type="presParOf" srcId="{C4C17C89-38F7-1B40-97B2-21C1C40D04AB}" destId="{6A50886A-B40A-1C45-8D5F-9D93A5FD3D52}" srcOrd="1" destOrd="0" presId="urn:microsoft.com/office/officeart/2005/8/layout/hList9"/>
    <dgm:cxn modelId="{0E9DF951-D8EB-A842-8316-C783BA7AB6BB}" type="presParOf" srcId="{94DF82CF-125E-8940-BFF5-A924EE803FFF}" destId="{58338B7B-A0DE-8244-BBA8-D2C204D2A622}" srcOrd="4" destOrd="0" presId="urn:microsoft.com/office/officeart/2005/8/layout/hList9"/>
    <dgm:cxn modelId="{5508F6F9-94DF-0744-B2F3-F1522EC41408}" type="presParOf" srcId="{58338B7B-A0DE-8244-BBA8-D2C204D2A622}" destId="{7182B6B8-B200-E04E-B9B1-A4C7FEC3653E}" srcOrd="0" destOrd="0" presId="urn:microsoft.com/office/officeart/2005/8/layout/hList9"/>
    <dgm:cxn modelId="{8ED9C9AE-9A09-4548-9B48-9912D5D1C2EE}" type="presParOf" srcId="{58338B7B-A0DE-8244-BBA8-D2C204D2A622}" destId="{F2AC57D1-EE12-8B43-9CA1-2D78C9931443}" srcOrd="1" destOrd="0" presId="urn:microsoft.com/office/officeart/2005/8/layout/hList9"/>
    <dgm:cxn modelId="{32083EBE-21B2-B141-86C4-DE364B0252B1}" type="presParOf" srcId="{B9D3A6F8-0289-674E-90D0-6F78045169EA}" destId="{383491E8-95D8-AE40-8F0C-7A61A4D33040}" srcOrd="2" destOrd="0" presId="urn:microsoft.com/office/officeart/2005/8/layout/hList9"/>
    <dgm:cxn modelId="{53CEF674-DD38-4B45-84FD-7A1EBE0954B7}" type="presParOf" srcId="{B9D3A6F8-0289-674E-90D0-6F78045169EA}" destId="{9590011F-0487-5D4E-B471-75B91041E346}" srcOrd="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00C5195-2F17-D140-8924-E7CD55F6632E}"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US"/>
        </a:p>
      </dgm:t>
    </dgm:pt>
    <dgm:pt modelId="{66B419B7-378E-F446-99EC-3E2466CFC3D5}">
      <dgm:prSet phldrT="[Text]"/>
      <dgm:spPr/>
      <dgm:t>
        <a:bodyPr/>
        <a:lstStyle/>
        <a:p>
          <a:r>
            <a:rPr lang="en-US" b="1" dirty="0">
              <a:latin typeface="Calibri" charset="0"/>
              <a:ea typeface="Calibri" charset="0"/>
              <a:cs typeface="Calibri" charset="0"/>
            </a:rPr>
            <a:t>Deepening Mathematical Content Knowledge </a:t>
          </a:r>
          <a:r>
            <a:rPr lang="en-US" dirty="0">
              <a:latin typeface="Calibri" charset="0"/>
              <a:ea typeface="Calibri" charset="0"/>
              <a:cs typeface="Calibri" charset="0"/>
            </a:rPr>
            <a:t>for effective instruction</a:t>
          </a:r>
        </a:p>
      </dgm:t>
    </dgm:pt>
    <dgm:pt modelId="{FEC95BA3-3AA5-1646-B9C0-D7776F2B8062}" type="parTrans" cxnId="{59A9F5E7-54FA-FD40-A91E-43BA61117E74}">
      <dgm:prSet/>
      <dgm:spPr/>
      <dgm:t>
        <a:bodyPr/>
        <a:lstStyle/>
        <a:p>
          <a:endParaRPr lang="en-US"/>
        </a:p>
      </dgm:t>
    </dgm:pt>
    <dgm:pt modelId="{A058A1CF-C3A2-2B4F-8852-7DF84C688A59}" type="sibTrans" cxnId="{59A9F5E7-54FA-FD40-A91E-43BA61117E74}">
      <dgm:prSet/>
      <dgm:spPr/>
      <dgm:t>
        <a:bodyPr/>
        <a:lstStyle/>
        <a:p>
          <a:endParaRPr lang="en-US"/>
        </a:p>
      </dgm:t>
    </dgm:pt>
    <dgm:pt modelId="{2EA4F45F-9436-E849-8ECC-ABA8B0376BCD}">
      <dgm:prSet phldrT="[Text]"/>
      <dgm:spPr/>
      <dgm:t>
        <a:bodyPr/>
        <a:lstStyle/>
        <a:p>
          <a:r>
            <a:rPr lang="en-US" b="1" dirty="0">
              <a:latin typeface="Calibri" charset="0"/>
              <a:ea typeface="Calibri" charset="0"/>
              <a:cs typeface="Calibri" charset="0"/>
            </a:rPr>
            <a:t>Exploring Coherence </a:t>
          </a:r>
          <a:r>
            <a:rPr lang="en-US" dirty="0">
              <a:latin typeface="Calibri" charset="0"/>
              <a:ea typeface="Calibri" charset="0"/>
              <a:cs typeface="Calibri" charset="0"/>
            </a:rPr>
            <a:t>in the LSSM</a:t>
          </a:r>
        </a:p>
      </dgm:t>
    </dgm:pt>
    <dgm:pt modelId="{C89E3485-AB2B-8147-937F-DDA769D4195E}" type="parTrans" cxnId="{1E2011FA-A490-BE4B-8358-9440C00A24F1}">
      <dgm:prSet/>
      <dgm:spPr/>
      <dgm:t>
        <a:bodyPr/>
        <a:lstStyle/>
        <a:p>
          <a:endParaRPr lang="en-US"/>
        </a:p>
      </dgm:t>
    </dgm:pt>
    <dgm:pt modelId="{A329007D-AE2D-FA47-A7A6-997148738BE9}" type="sibTrans" cxnId="{1E2011FA-A490-BE4B-8358-9440C00A24F1}">
      <dgm:prSet/>
      <dgm:spPr/>
      <dgm:t>
        <a:bodyPr/>
        <a:lstStyle/>
        <a:p>
          <a:endParaRPr lang="en-US"/>
        </a:p>
      </dgm:t>
    </dgm:pt>
    <dgm:pt modelId="{88380A01-68B9-C94C-9D71-1CE3F99B4826}">
      <dgm:prSet phldrT="[Text]"/>
      <dgm:spPr/>
      <dgm:t>
        <a:bodyPr/>
        <a:lstStyle/>
        <a:p>
          <a:r>
            <a:rPr lang="en-US" b="1" dirty="0">
              <a:latin typeface="Calibri" charset="0"/>
              <a:ea typeface="Calibri" charset="0"/>
              <a:cs typeface="Calibri" charset="0"/>
            </a:rPr>
            <a:t>Promoting Rigor </a:t>
          </a:r>
          <a:r>
            <a:rPr lang="en-US" dirty="0">
              <a:latin typeface="Calibri" charset="0"/>
              <a:ea typeface="Calibri" charset="0"/>
              <a:cs typeface="Calibri" charset="0"/>
            </a:rPr>
            <a:t>in the classroom</a:t>
          </a:r>
        </a:p>
      </dgm:t>
    </dgm:pt>
    <dgm:pt modelId="{5BBCC9B2-A317-CF4B-897C-E5BC53EF6500}" type="parTrans" cxnId="{165B5225-48A2-D448-A6F9-5D3D26BD6150}">
      <dgm:prSet/>
      <dgm:spPr/>
      <dgm:t>
        <a:bodyPr/>
        <a:lstStyle/>
        <a:p>
          <a:endParaRPr lang="en-US"/>
        </a:p>
      </dgm:t>
    </dgm:pt>
    <dgm:pt modelId="{B7D693D0-692D-BE43-8A6C-E5E195272EEC}" type="sibTrans" cxnId="{165B5225-48A2-D448-A6F9-5D3D26BD6150}">
      <dgm:prSet/>
      <dgm:spPr/>
      <dgm:t>
        <a:bodyPr/>
        <a:lstStyle/>
        <a:p>
          <a:endParaRPr lang="en-US"/>
        </a:p>
      </dgm:t>
    </dgm:pt>
    <dgm:pt modelId="{7B5664E2-9894-F44E-9BAC-D68E7530DA53}">
      <dgm:prSet phldrT="[Text]"/>
      <dgm:spPr/>
      <dgm:t>
        <a:bodyPr/>
        <a:lstStyle/>
        <a:p>
          <a:r>
            <a:rPr lang="en-US" dirty="0">
              <a:latin typeface="Calibri" charset="0"/>
              <a:ea typeface="Calibri" charset="0"/>
              <a:cs typeface="Calibri" charset="0"/>
            </a:rPr>
            <a:t>The role of a </a:t>
          </a:r>
          <a:r>
            <a:rPr lang="en-US" b="1" dirty="0">
              <a:latin typeface="Calibri" charset="0"/>
              <a:ea typeface="Calibri" charset="0"/>
              <a:cs typeface="Calibri" charset="0"/>
            </a:rPr>
            <a:t>Productive Classroom Culture </a:t>
          </a:r>
          <a:r>
            <a:rPr lang="en-US" dirty="0">
              <a:latin typeface="Calibri" charset="0"/>
              <a:ea typeface="Calibri" charset="0"/>
              <a:cs typeface="Calibri" charset="0"/>
            </a:rPr>
            <a:t>in the EngageNY curriculum</a:t>
          </a:r>
        </a:p>
      </dgm:t>
    </dgm:pt>
    <dgm:pt modelId="{52D550B7-76E7-984E-9596-4B1B86B9BE25}" type="parTrans" cxnId="{57615F7B-B482-2447-BC33-FA88C325C531}">
      <dgm:prSet/>
      <dgm:spPr/>
      <dgm:t>
        <a:bodyPr/>
        <a:lstStyle/>
        <a:p>
          <a:endParaRPr lang="en-US"/>
        </a:p>
      </dgm:t>
    </dgm:pt>
    <dgm:pt modelId="{C1782618-9F27-F443-96F9-35D37804A34F}" type="sibTrans" cxnId="{57615F7B-B482-2447-BC33-FA88C325C531}">
      <dgm:prSet/>
      <dgm:spPr/>
      <dgm:t>
        <a:bodyPr/>
        <a:lstStyle/>
        <a:p>
          <a:endParaRPr lang="en-US"/>
        </a:p>
      </dgm:t>
    </dgm:pt>
    <dgm:pt modelId="{B4D288AB-8852-0041-B27C-86CA7D6B48AD}">
      <dgm:prSet phldrT="[Text]"/>
      <dgm:spPr/>
      <dgm:t>
        <a:bodyPr/>
        <a:lstStyle/>
        <a:p>
          <a:r>
            <a:rPr lang="en-US" b="1" dirty="0">
              <a:latin typeface="Calibri" charset="0"/>
              <a:ea typeface="Calibri" charset="0"/>
              <a:cs typeface="Calibri" charset="0"/>
            </a:rPr>
            <a:t>Instructional Strategies </a:t>
          </a:r>
          <a:r>
            <a:rPr lang="en-US" dirty="0">
              <a:latin typeface="Calibri" charset="0"/>
              <a:ea typeface="Calibri" charset="0"/>
              <a:cs typeface="Calibri" charset="0"/>
            </a:rPr>
            <a:t>for implementing the EngageNY curriculum</a:t>
          </a:r>
        </a:p>
      </dgm:t>
    </dgm:pt>
    <dgm:pt modelId="{FBE25A63-4C2D-CA47-9C31-1F666D0D1041}" type="parTrans" cxnId="{4E0E6911-6323-5844-B00B-917A4C288911}">
      <dgm:prSet/>
      <dgm:spPr/>
      <dgm:t>
        <a:bodyPr/>
        <a:lstStyle/>
        <a:p>
          <a:endParaRPr lang="en-US"/>
        </a:p>
      </dgm:t>
    </dgm:pt>
    <dgm:pt modelId="{2DFEC220-1885-BF4D-BBE7-A3F736151DE7}" type="sibTrans" cxnId="{4E0E6911-6323-5844-B00B-917A4C288911}">
      <dgm:prSet/>
      <dgm:spPr/>
      <dgm:t>
        <a:bodyPr/>
        <a:lstStyle/>
        <a:p>
          <a:endParaRPr lang="en-US"/>
        </a:p>
      </dgm:t>
    </dgm:pt>
    <dgm:pt modelId="{121FE855-94F3-8F46-B95E-5E1B5CF85EEB}">
      <dgm:prSet phldrT="[Text]"/>
      <dgm:spPr/>
      <dgm:t>
        <a:bodyPr/>
        <a:lstStyle/>
        <a:p>
          <a:r>
            <a:rPr lang="en-US" b="1" dirty="0">
              <a:latin typeface="Calibri" charset="0"/>
              <a:ea typeface="Calibri" charset="0"/>
              <a:cs typeface="Calibri" charset="0"/>
            </a:rPr>
            <a:t>Purposeful Planning </a:t>
          </a:r>
          <a:r>
            <a:rPr lang="en-US" dirty="0">
              <a:latin typeface="Calibri" charset="0"/>
              <a:ea typeface="Calibri" charset="0"/>
              <a:cs typeface="Calibri" charset="0"/>
            </a:rPr>
            <a:t>of the EngageNY curriculum</a:t>
          </a:r>
        </a:p>
      </dgm:t>
    </dgm:pt>
    <dgm:pt modelId="{441003BB-6C9A-E342-9905-DAF61910CF9B}" type="parTrans" cxnId="{BFC145FE-0107-8C4F-B48B-5C996D076598}">
      <dgm:prSet/>
      <dgm:spPr/>
      <dgm:t>
        <a:bodyPr/>
        <a:lstStyle/>
        <a:p>
          <a:endParaRPr lang="en-US"/>
        </a:p>
      </dgm:t>
    </dgm:pt>
    <dgm:pt modelId="{D8572738-DFF9-444E-B268-3F1F3CBBE6E9}" type="sibTrans" cxnId="{BFC145FE-0107-8C4F-B48B-5C996D076598}">
      <dgm:prSet/>
      <dgm:spPr/>
      <dgm:t>
        <a:bodyPr/>
        <a:lstStyle/>
        <a:p>
          <a:endParaRPr lang="en-US"/>
        </a:p>
      </dgm:t>
    </dgm:pt>
    <dgm:pt modelId="{3BC6294F-E0A7-844D-9068-EA505C0851BF}">
      <dgm:prSet phldrT="[Text]"/>
      <dgm:spPr/>
      <dgm:t>
        <a:bodyPr/>
        <a:lstStyle/>
        <a:p>
          <a:r>
            <a:rPr lang="en-US" b="1" dirty="0">
              <a:latin typeface="Calibri" charset="0"/>
              <a:ea typeface="Calibri" charset="0"/>
              <a:cs typeface="Calibri" charset="0"/>
            </a:rPr>
            <a:t>Key Shifts in Action </a:t>
          </a:r>
          <a:r>
            <a:rPr lang="en-US" dirty="0">
              <a:latin typeface="Calibri" charset="0"/>
              <a:ea typeface="Calibri" charset="0"/>
              <a:cs typeface="Calibri" charset="0"/>
            </a:rPr>
            <a:t>through an EngageNY lesson</a:t>
          </a:r>
        </a:p>
      </dgm:t>
    </dgm:pt>
    <dgm:pt modelId="{6AEFB83B-D3CD-2C43-A4F3-4C5742E80A6A}" type="parTrans" cxnId="{41138B24-C7AF-DD48-9381-D2566C1DE5F7}">
      <dgm:prSet/>
      <dgm:spPr/>
      <dgm:t>
        <a:bodyPr/>
        <a:lstStyle/>
        <a:p>
          <a:endParaRPr lang="en-US"/>
        </a:p>
      </dgm:t>
    </dgm:pt>
    <dgm:pt modelId="{0D85B9C3-9876-5443-8191-7F427602E374}" type="sibTrans" cxnId="{41138B24-C7AF-DD48-9381-D2566C1DE5F7}">
      <dgm:prSet/>
      <dgm:spPr/>
      <dgm:t>
        <a:bodyPr/>
        <a:lstStyle/>
        <a:p>
          <a:endParaRPr lang="en-US"/>
        </a:p>
      </dgm:t>
    </dgm:pt>
    <dgm:pt modelId="{AA4F7729-4354-554E-BDD9-3EE2C2B6228B}" type="pres">
      <dgm:prSet presAssocID="{000C5195-2F17-D140-8924-E7CD55F6632E}" presName="Name0" presStyleCnt="0">
        <dgm:presLayoutVars>
          <dgm:chMax val="7"/>
          <dgm:chPref val="7"/>
          <dgm:dir/>
        </dgm:presLayoutVars>
      </dgm:prSet>
      <dgm:spPr/>
    </dgm:pt>
    <dgm:pt modelId="{AF85F576-9E20-DA47-85FD-31007359826E}" type="pres">
      <dgm:prSet presAssocID="{000C5195-2F17-D140-8924-E7CD55F6632E}" presName="Name1" presStyleCnt="0"/>
      <dgm:spPr/>
    </dgm:pt>
    <dgm:pt modelId="{8CF40BD6-85E0-B343-A342-D788CEF392F1}" type="pres">
      <dgm:prSet presAssocID="{000C5195-2F17-D140-8924-E7CD55F6632E}" presName="cycle" presStyleCnt="0"/>
      <dgm:spPr/>
    </dgm:pt>
    <dgm:pt modelId="{03F47AE9-1A1B-E245-AB7F-5A6EC690FF50}" type="pres">
      <dgm:prSet presAssocID="{000C5195-2F17-D140-8924-E7CD55F6632E}" presName="srcNode" presStyleLbl="node1" presStyleIdx="0" presStyleCnt="7"/>
      <dgm:spPr/>
    </dgm:pt>
    <dgm:pt modelId="{289FEDB6-D9B9-ED42-BB85-01FB10E97E40}" type="pres">
      <dgm:prSet presAssocID="{000C5195-2F17-D140-8924-E7CD55F6632E}" presName="conn" presStyleLbl="parChTrans1D2" presStyleIdx="0" presStyleCnt="1"/>
      <dgm:spPr/>
    </dgm:pt>
    <dgm:pt modelId="{89F5F4E6-8338-3142-8A90-F59C2E023D21}" type="pres">
      <dgm:prSet presAssocID="{000C5195-2F17-D140-8924-E7CD55F6632E}" presName="extraNode" presStyleLbl="node1" presStyleIdx="0" presStyleCnt="7"/>
      <dgm:spPr/>
    </dgm:pt>
    <dgm:pt modelId="{583E4DDF-4326-A74D-B389-A4221BCE58C7}" type="pres">
      <dgm:prSet presAssocID="{000C5195-2F17-D140-8924-E7CD55F6632E}" presName="dstNode" presStyleLbl="node1" presStyleIdx="0" presStyleCnt="7"/>
      <dgm:spPr/>
    </dgm:pt>
    <dgm:pt modelId="{32E1EF88-F8E9-6948-85F4-126E213B4E76}" type="pres">
      <dgm:prSet presAssocID="{66B419B7-378E-F446-99EC-3E2466CFC3D5}" presName="text_1" presStyleLbl="node1" presStyleIdx="0" presStyleCnt="7">
        <dgm:presLayoutVars>
          <dgm:bulletEnabled val="1"/>
        </dgm:presLayoutVars>
      </dgm:prSet>
      <dgm:spPr/>
    </dgm:pt>
    <dgm:pt modelId="{E6D7A239-5B4A-A846-AEEF-14C758270F32}" type="pres">
      <dgm:prSet presAssocID="{66B419B7-378E-F446-99EC-3E2466CFC3D5}" presName="accent_1" presStyleCnt="0"/>
      <dgm:spPr/>
    </dgm:pt>
    <dgm:pt modelId="{596D7790-EAE0-224F-A8C1-D7DCCD5844F1}" type="pres">
      <dgm:prSet presAssocID="{66B419B7-378E-F446-99EC-3E2466CFC3D5}" presName="accentRepeatNode" presStyleLbl="solidFgAcc1" presStyleIdx="0" presStyleCnt="7"/>
      <dgm:spPr/>
    </dgm:pt>
    <dgm:pt modelId="{F137C0D6-93D6-654B-804B-8FB10291CB92}" type="pres">
      <dgm:prSet presAssocID="{2EA4F45F-9436-E849-8ECC-ABA8B0376BCD}" presName="text_2" presStyleLbl="node1" presStyleIdx="1" presStyleCnt="7">
        <dgm:presLayoutVars>
          <dgm:bulletEnabled val="1"/>
        </dgm:presLayoutVars>
      </dgm:prSet>
      <dgm:spPr/>
    </dgm:pt>
    <dgm:pt modelId="{FEF49AB7-3641-0947-8DF2-EF60AD217518}" type="pres">
      <dgm:prSet presAssocID="{2EA4F45F-9436-E849-8ECC-ABA8B0376BCD}" presName="accent_2" presStyleCnt="0"/>
      <dgm:spPr/>
    </dgm:pt>
    <dgm:pt modelId="{7F522569-4318-764C-91E4-2C1EA1A3D936}" type="pres">
      <dgm:prSet presAssocID="{2EA4F45F-9436-E849-8ECC-ABA8B0376BCD}" presName="accentRepeatNode" presStyleLbl="solidFgAcc1" presStyleIdx="1" presStyleCnt="7"/>
      <dgm:spPr/>
    </dgm:pt>
    <dgm:pt modelId="{2585ABCA-2A2C-C745-AFC5-939FB1FF7882}" type="pres">
      <dgm:prSet presAssocID="{3BC6294F-E0A7-844D-9068-EA505C0851BF}" presName="text_3" presStyleLbl="node1" presStyleIdx="2" presStyleCnt="7">
        <dgm:presLayoutVars>
          <dgm:bulletEnabled val="1"/>
        </dgm:presLayoutVars>
      </dgm:prSet>
      <dgm:spPr/>
    </dgm:pt>
    <dgm:pt modelId="{5D66C018-43B0-AE46-BB9D-18DDE7E8400B}" type="pres">
      <dgm:prSet presAssocID="{3BC6294F-E0A7-844D-9068-EA505C0851BF}" presName="accent_3" presStyleCnt="0"/>
      <dgm:spPr/>
    </dgm:pt>
    <dgm:pt modelId="{1827A35C-5272-E94A-8506-BA568C3F37F7}" type="pres">
      <dgm:prSet presAssocID="{3BC6294F-E0A7-844D-9068-EA505C0851BF}" presName="accentRepeatNode" presStyleLbl="solidFgAcc1" presStyleIdx="2" presStyleCnt="7"/>
      <dgm:spPr/>
    </dgm:pt>
    <dgm:pt modelId="{5B6C8845-9E15-254B-A377-BD828A6147F0}" type="pres">
      <dgm:prSet presAssocID="{88380A01-68B9-C94C-9D71-1CE3F99B4826}" presName="text_4" presStyleLbl="node1" presStyleIdx="3" presStyleCnt="7">
        <dgm:presLayoutVars>
          <dgm:bulletEnabled val="1"/>
        </dgm:presLayoutVars>
      </dgm:prSet>
      <dgm:spPr/>
    </dgm:pt>
    <dgm:pt modelId="{4C203937-D938-F645-8275-8C70FA9A07D2}" type="pres">
      <dgm:prSet presAssocID="{88380A01-68B9-C94C-9D71-1CE3F99B4826}" presName="accent_4" presStyleCnt="0"/>
      <dgm:spPr/>
    </dgm:pt>
    <dgm:pt modelId="{D298ADEB-6CB0-0F43-A960-A3AEFD303D46}" type="pres">
      <dgm:prSet presAssocID="{88380A01-68B9-C94C-9D71-1CE3F99B4826}" presName="accentRepeatNode" presStyleLbl="solidFgAcc1" presStyleIdx="3" presStyleCnt="7"/>
      <dgm:spPr/>
    </dgm:pt>
    <dgm:pt modelId="{383EFADA-01C1-C045-B6E1-1336948DED04}" type="pres">
      <dgm:prSet presAssocID="{B4D288AB-8852-0041-B27C-86CA7D6B48AD}" presName="text_5" presStyleLbl="node1" presStyleIdx="4" presStyleCnt="7">
        <dgm:presLayoutVars>
          <dgm:bulletEnabled val="1"/>
        </dgm:presLayoutVars>
      </dgm:prSet>
      <dgm:spPr/>
    </dgm:pt>
    <dgm:pt modelId="{4FCA8DDC-B986-9C47-8F5F-69E4ADAAE663}" type="pres">
      <dgm:prSet presAssocID="{B4D288AB-8852-0041-B27C-86CA7D6B48AD}" presName="accent_5" presStyleCnt="0"/>
      <dgm:spPr/>
    </dgm:pt>
    <dgm:pt modelId="{245B7FB1-276D-C547-A9F4-FDCBBE03A2BD}" type="pres">
      <dgm:prSet presAssocID="{B4D288AB-8852-0041-B27C-86CA7D6B48AD}" presName="accentRepeatNode" presStyleLbl="solidFgAcc1" presStyleIdx="4" presStyleCnt="7"/>
      <dgm:spPr/>
    </dgm:pt>
    <dgm:pt modelId="{CD883283-3F7E-D746-B6DF-BAA38792A872}" type="pres">
      <dgm:prSet presAssocID="{7B5664E2-9894-F44E-9BAC-D68E7530DA53}" presName="text_6" presStyleLbl="node1" presStyleIdx="5" presStyleCnt="7">
        <dgm:presLayoutVars>
          <dgm:bulletEnabled val="1"/>
        </dgm:presLayoutVars>
      </dgm:prSet>
      <dgm:spPr/>
    </dgm:pt>
    <dgm:pt modelId="{A158F0BF-CFD9-704B-B167-BA90F0CCAAF9}" type="pres">
      <dgm:prSet presAssocID="{7B5664E2-9894-F44E-9BAC-D68E7530DA53}" presName="accent_6" presStyleCnt="0"/>
      <dgm:spPr/>
    </dgm:pt>
    <dgm:pt modelId="{4942C0DB-D27E-4C4B-A477-A5569C27B2FB}" type="pres">
      <dgm:prSet presAssocID="{7B5664E2-9894-F44E-9BAC-D68E7530DA53}" presName="accentRepeatNode" presStyleLbl="solidFgAcc1" presStyleIdx="5" presStyleCnt="7"/>
      <dgm:spPr/>
    </dgm:pt>
    <dgm:pt modelId="{7B32AA1B-497C-5D46-AA7F-B6AD3FFFEFD2}" type="pres">
      <dgm:prSet presAssocID="{121FE855-94F3-8F46-B95E-5E1B5CF85EEB}" presName="text_7" presStyleLbl="node1" presStyleIdx="6" presStyleCnt="7">
        <dgm:presLayoutVars>
          <dgm:bulletEnabled val="1"/>
        </dgm:presLayoutVars>
      </dgm:prSet>
      <dgm:spPr/>
    </dgm:pt>
    <dgm:pt modelId="{E16C19C6-ABE6-3643-8CB1-62A7E4456DEF}" type="pres">
      <dgm:prSet presAssocID="{121FE855-94F3-8F46-B95E-5E1B5CF85EEB}" presName="accent_7" presStyleCnt="0"/>
      <dgm:spPr/>
    </dgm:pt>
    <dgm:pt modelId="{34512ED5-F450-C446-A416-EEC9DB6A2ED2}" type="pres">
      <dgm:prSet presAssocID="{121FE855-94F3-8F46-B95E-5E1B5CF85EEB}" presName="accentRepeatNode" presStyleLbl="solidFgAcc1" presStyleIdx="6" presStyleCnt="7"/>
      <dgm:spPr/>
    </dgm:pt>
  </dgm:ptLst>
  <dgm:cxnLst>
    <dgm:cxn modelId="{476A020F-165B-944F-94AE-3895A022E788}" type="presOf" srcId="{3BC6294F-E0A7-844D-9068-EA505C0851BF}" destId="{2585ABCA-2A2C-C745-AFC5-939FB1FF7882}" srcOrd="0" destOrd="0" presId="urn:microsoft.com/office/officeart/2008/layout/VerticalCurvedList"/>
    <dgm:cxn modelId="{980C6910-0B02-7C42-9268-3A5D2FD03F5E}" type="presOf" srcId="{88380A01-68B9-C94C-9D71-1CE3F99B4826}" destId="{5B6C8845-9E15-254B-A377-BD828A6147F0}" srcOrd="0" destOrd="0" presId="urn:microsoft.com/office/officeart/2008/layout/VerticalCurvedList"/>
    <dgm:cxn modelId="{4E0E6911-6323-5844-B00B-917A4C288911}" srcId="{000C5195-2F17-D140-8924-E7CD55F6632E}" destId="{B4D288AB-8852-0041-B27C-86CA7D6B48AD}" srcOrd="4" destOrd="0" parTransId="{FBE25A63-4C2D-CA47-9C31-1F666D0D1041}" sibTransId="{2DFEC220-1885-BF4D-BBE7-A3F736151DE7}"/>
    <dgm:cxn modelId="{41138B24-C7AF-DD48-9381-D2566C1DE5F7}" srcId="{000C5195-2F17-D140-8924-E7CD55F6632E}" destId="{3BC6294F-E0A7-844D-9068-EA505C0851BF}" srcOrd="2" destOrd="0" parTransId="{6AEFB83B-D3CD-2C43-A4F3-4C5742E80A6A}" sibTransId="{0D85B9C3-9876-5443-8191-7F427602E374}"/>
    <dgm:cxn modelId="{165B5225-48A2-D448-A6F9-5D3D26BD6150}" srcId="{000C5195-2F17-D140-8924-E7CD55F6632E}" destId="{88380A01-68B9-C94C-9D71-1CE3F99B4826}" srcOrd="3" destOrd="0" parTransId="{5BBCC9B2-A317-CF4B-897C-E5BC53EF6500}" sibTransId="{B7D693D0-692D-BE43-8A6C-E5E195272EEC}"/>
    <dgm:cxn modelId="{2C7CB669-0634-5245-B7B1-93F7D0D531E6}" type="presOf" srcId="{66B419B7-378E-F446-99EC-3E2466CFC3D5}" destId="{32E1EF88-F8E9-6948-85F4-126E213B4E76}" srcOrd="0" destOrd="0" presId="urn:microsoft.com/office/officeart/2008/layout/VerticalCurvedList"/>
    <dgm:cxn modelId="{2B14C26C-5E52-2E41-96EE-4E5160D4B645}" type="presOf" srcId="{000C5195-2F17-D140-8924-E7CD55F6632E}" destId="{AA4F7729-4354-554E-BDD9-3EE2C2B6228B}" srcOrd="0" destOrd="0" presId="urn:microsoft.com/office/officeart/2008/layout/VerticalCurvedList"/>
    <dgm:cxn modelId="{57615F7B-B482-2447-BC33-FA88C325C531}" srcId="{000C5195-2F17-D140-8924-E7CD55F6632E}" destId="{7B5664E2-9894-F44E-9BAC-D68E7530DA53}" srcOrd="5" destOrd="0" parTransId="{52D550B7-76E7-984E-9596-4B1B86B9BE25}" sibTransId="{C1782618-9F27-F443-96F9-35D37804A34F}"/>
    <dgm:cxn modelId="{6FBFB191-2A14-8C48-9D9B-F10CE42909F4}" type="presOf" srcId="{B4D288AB-8852-0041-B27C-86CA7D6B48AD}" destId="{383EFADA-01C1-C045-B6E1-1336948DED04}" srcOrd="0" destOrd="0" presId="urn:microsoft.com/office/officeart/2008/layout/VerticalCurvedList"/>
    <dgm:cxn modelId="{A75AD49D-1425-D444-A269-A9A4F9B603AD}" type="presOf" srcId="{7B5664E2-9894-F44E-9BAC-D68E7530DA53}" destId="{CD883283-3F7E-D746-B6DF-BAA38792A872}" srcOrd="0" destOrd="0" presId="urn:microsoft.com/office/officeart/2008/layout/VerticalCurvedList"/>
    <dgm:cxn modelId="{C5A0EAB0-F9C0-B04B-A4ED-0E7A11C007E7}" type="presOf" srcId="{2EA4F45F-9436-E849-8ECC-ABA8B0376BCD}" destId="{F137C0D6-93D6-654B-804B-8FB10291CB92}" srcOrd="0" destOrd="0" presId="urn:microsoft.com/office/officeart/2008/layout/VerticalCurvedList"/>
    <dgm:cxn modelId="{5CF01ED6-E3AC-EA4A-AA74-38D17074FA5F}" type="presOf" srcId="{A058A1CF-C3A2-2B4F-8852-7DF84C688A59}" destId="{289FEDB6-D9B9-ED42-BB85-01FB10E97E40}" srcOrd="0" destOrd="0" presId="urn:microsoft.com/office/officeart/2008/layout/VerticalCurvedList"/>
    <dgm:cxn modelId="{59A9F5E7-54FA-FD40-A91E-43BA61117E74}" srcId="{000C5195-2F17-D140-8924-E7CD55F6632E}" destId="{66B419B7-378E-F446-99EC-3E2466CFC3D5}" srcOrd="0" destOrd="0" parTransId="{FEC95BA3-3AA5-1646-B9C0-D7776F2B8062}" sibTransId="{A058A1CF-C3A2-2B4F-8852-7DF84C688A59}"/>
    <dgm:cxn modelId="{1E2011FA-A490-BE4B-8358-9440C00A24F1}" srcId="{000C5195-2F17-D140-8924-E7CD55F6632E}" destId="{2EA4F45F-9436-E849-8ECC-ABA8B0376BCD}" srcOrd="1" destOrd="0" parTransId="{C89E3485-AB2B-8147-937F-DDA769D4195E}" sibTransId="{A329007D-AE2D-FA47-A7A6-997148738BE9}"/>
    <dgm:cxn modelId="{3A1ED8FC-9266-D140-AE1A-3F9FC1E8760A}" type="presOf" srcId="{121FE855-94F3-8F46-B95E-5E1B5CF85EEB}" destId="{7B32AA1B-497C-5D46-AA7F-B6AD3FFFEFD2}" srcOrd="0" destOrd="0" presId="urn:microsoft.com/office/officeart/2008/layout/VerticalCurvedList"/>
    <dgm:cxn modelId="{BFC145FE-0107-8C4F-B48B-5C996D076598}" srcId="{000C5195-2F17-D140-8924-E7CD55F6632E}" destId="{121FE855-94F3-8F46-B95E-5E1B5CF85EEB}" srcOrd="6" destOrd="0" parTransId="{441003BB-6C9A-E342-9905-DAF61910CF9B}" sibTransId="{D8572738-DFF9-444E-B268-3F1F3CBBE6E9}"/>
    <dgm:cxn modelId="{5DE0081D-88E1-5040-A70C-0BB8BBB94BD7}" type="presParOf" srcId="{AA4F7729-4354-554E-BDD9-3EE2C2B6228B}" destId="{AF85F576-9E20-DA47-85FD-31007359826E}" srcOrd="0" destOrd="0" presId="urn:microsoft.com/office/officeart/2008/layout/VerticalCurvedList"/>
    <dgm:cxn modelId="{6698FDAC-E5C5-F244-979B-1E52E7D9B1FA}" type="presParOf" srcId="{AF85F576-9E20-DA47-85FD-31007359826E}" destId="{8CF40BD6-85E0-B343-A342-D788CEF392F1}" srcOrd="0" destOrd="0" presId="urn:microsoft.com/office/officeart/2008/layout/VerticalCurvedList"/>
    <dgm:cxn modelId="{AF4DBF70-567B-0D4A-9245-B5B8477C432E}" type="presParOf" srcId="{8CF40BD6-85E0-B343-A342-D788CEF392F1}" destId="{03F47AE9-1A1B-E245-AB7F-5A6EC690FF50}" srcOrd="0" destOrd="0" presId="urn:microsoft.com/office/officeart/2008/layout/VerticalCurvedList"/>
    <dgm:cxn modelId="{B719D1E7-D795-0F49-BEFE-D2E128E74E1C}" type="presParOf" srcId="{8CF40BD6-85E0-B343-A342-D788CEF392F1}" destId="{289FEDB6-D9B9-ED42-BB85-01FB10E97E40}" srcOrd="1" destOrd="0" presId="urn:microsoft.com/office/officeart/2008/layout/VerticalCurvedList"/>
    <dgm:cxn modelId="{A8A9380E-1165-6844-8483-B77C0ECB8920}" type="presParOf" srcId="{8CF40BD6-85E0-B343-A342-D788CEF392F1}" destId="{89F5F4E6-8338-3142-8A90-F59C2E023D21}" srcOrd="2" destOrd="0" presId="urn:microsoft.com/office/officeart/2008/layout/VerticalCurvedList"/>
    <dgm:cxn modelId="{3CD668D1-C5B5-C546-9E36-83616B54FDD7}" type="presParOf" srcId="{8CF40BD6-85E0-B343-A342-D788CEF392F1}" destId="{583E4DDF-4326-A74D-B389-A4221BCE58C7}" srcOrd="3" destOrd="0" presId="urn:microsoft.com/office/officeart/2008/layout/VerticalCurvedList"/>
    <dgm:cxn modelId="{E16C3CAD-B2BB-A941-9629-839E3884DE6D}" type="presParOf" srcId="{AF85F576-9E20-DA47-85FD-31007359826E}" destId="{32E1EF88-F8E9-6948-85F4-126E213B4E76}" srcOrd="1" destOrd="0" presId="urn:microsoft.com/office/officeart/2008/layout/VerticalCurvedList"/>
    <dgm:cxn modelId="{20B0D9B7-C451-C042-98B9-C5C9728EB456}" type="presParOf" srcId="{AF85F576-9E20-DA47-85FD-31007359826E}" destId="{E6D7A239-5B4A-A846-AEEF-14C758270F32}" srcOrd="2" destOrd="0" presId="urn:microsoft.com/office/officeart/2008/layout/VerticalCurvedList"/>
    <dgm:cxn modelId="{22D8962B-3854-F64C-AC2E-D1A8D83CEF01}" type="presParOf" srcId="{E6D7A239-5B4A-A846-AEEF-14C758270F32}" destId="{596D7790-EAE0-224F-A8C1-D7DCCD5844F1}" srcOrd="0" destOrd="0" presId="urn:microsoft.com/office/officeart/2008/layout/VerticalCurvedList"/>
    <dgm:cxn modelId="{33E29379-50E5-D54E-B241-6F652D8EE4F1}" type="presParOf" srcId="{AF85F576-9E20-DA47-85FD-31007359826E}" destId="{F137C0D6-93D6-654B-804B-8FB10291CB92}" srcOrd="3" destOrd="0" presId="urn:microsoft.com/office/officeart/2008/layout/VerticalCurvedList"/>
    <dgm:cxn modelId="{6FF9CB80-63F6-A841-ACBB-8BD055065398}" type="presParOf" srcId="{AF85F576-9E20-DA47-85FD-31007359826E}" destId="{FEF49AB7-3641-0947-8DF2-EF60AD217518}" srcOrd="4" destOrd="0" presId="urn:microsoft.com/office/officeart/2008/layout/VerticalCurvedList"/>
    <dgm:cxn modelId="{2D5AFD90-2194-1249-BA8D-63C07E40B12C}" type="presParOf" srcId="{FEF49AB7-3641-0947-8DF2-EF60AD217518}" destId="{7F522569-4318-764C-91E4-2C1EA1A3D936}" srcOrd="0" destOrd="0" presId="urn:microsoft.com/office/officeart/2008/layout/VerticalCurvedList"/>
    <dgm:cxn modelId="{94F5464E-F5C4-B94A-931F-CE5B22822E52}" type="presParOf" srcId="{AF85F576-9E20-DA47-85FD-31007359826E}" destId="{2585ABCA-2A2C-C745-AFC5-939FB1FF7882}" srcOrd="5" destOrd="0" presId="urn:microsoft.com/office/officeart/2008/layout/VerticalCurvedList"/>
    <dgm:cxn modelId="{54C5EA1E-3495-C14D-9A7D-A87937E624B6}" type="presParOf" srcId="{AF85F576-9E20-DA47-85FD-31007359826E}" destId="{5D66C018-43B0-AE46-BB9D-18DDE7E8400B}" srcOrd="6" destOrd="0" presId="urn:microsoft.com/office/officeart/2008/layout/VerticalCurvedList"/>
    <dgm:cxn modelId="{A1EDBE8F-4497-FB48-8B09-EA6B6C99A1E0}" type="presParOf" srcId="{5D66C018-43B0-AE46-BB9D-18DDE7E8400B}" destId="{1827A35C-5272-E94A-8506-BA568C3F37F7}" srcOrd="0" destOrd="0" presId="urn:microsoft.com/office/officeart/2008/layout/VerticalCurvedList"/>
    <dgm:cxn modelId="{56DEC12D-29B5-E44A-9B7B-EAB21C77DA53}" type="presParOf" srcId="{AF85F576-9E20-DA47-85FD-31007359826E}" destId="{5B6C8845-9E15-254B-A377-BD828A6147F0}" srcOrd="7" destOrd="0" presId="urn:microsoft.com/office/officeart/2008/layout/VerticalCurvedList"/>
    <dgm:cxn modelId="{52DBFC6A-4E9E-094B-9AEC-B057DF28BF01}" type="presParOf" srcId="{AF85F576-9E20-DA47-85FD-31007359826E}" destId="{4C203937-D938-F645-8275-8C70FA9A07D2}" srcOrd="8" destOrd="0" presId="urn:microsoft.com/office/officeart/2008/layout/VerticalCurvedList"/>
    <dgm:cxn modelId="{ADD8A6A3-622F-AC43-858C-19B1C83A07A5}" type="presParOf" srcId="{4C203937-D938-F645-8275-8C70FA9A07D2}" destId="{D298ADEB-6CB0-0F43-A960-A3AEFD303D46}" srcOrd="0" destOrd="0" presId="urn:microsoft.com/office/officeart/2008/layout/VerticalCurvedList"/>
    <dgm:cxn modelId="{8F38E238-C879-0E47-B47B-8887A79F314B}" type="presParOf" srcId="{AF85F576-9E20-DA47-85FD-31007359826E}" destId="{383EFADA-01C1-C045-B6E1-1336948DED04}" srcOrd="9" destOrd="0" presId="urn:microsoft.com/office/officeart/2008/layout/VerticalCurvedList"/>
    <dgm:cxn modelId="{73C41123-8E76-634C-8D09-0B1F625D328D}" type="presParOf" srcId="{AF85F576-9E20-DA47-85FD-31007359826E}" destId="{4FCA8DDC-B986-9C47-8F5F-69E4ADAAE663}" srcOrd="10" destOrd="0" presId="urn:microsoft.com/office/officeart/2008/layout/VerticalCurvedList"/>
    <dgm:cxn modelId="{8AA0BE3C-FAD1-BE42-A7AA-CCCC4690986D}" type="presParOf" srcId="{4FCA8DDC-B986-9C47-8F5F-69E4ADAAE663}" destId="{245B7FB1-276D-C547-A9F4-FDCBBE03A2BD}" srcOrd="0" destOrd="0" presId="urn:microsoft.com/office/officeart/2008/layout/VerticalCurvedList"/>
    <dgm:cxn modelId="{9A877C0B-3163-3447-9C1F-3EB28C902C1F}" type="presParOf" srcId="{AF85F576-9E20-DA47-85FD-31007359826E}" destId="{CD883283-3F7E-D746-B6DF-BAA38792A872}" srcOrd="11" destOrd="0" presId="urn:microsoft.com/office/officeart/2008/layout/VerticalCurvedList"/>
    <dgm:cxn modelId="{F8E8091E-CC23-6645-9762-73A2373DA1E7}" type="presParOf" srcId="{AF85F576-9E20-DA47-85FD-31007359826E}" destId="{A158F0BF-CFD9-704B-B167-BA90F0CCAAF9}" srcOrd="12" destOrd="0" presId="urn:microsoft.com/office/officeart/2008/layout/VerticalCurvedList"/>
    <dgm:cxn modelId="{4D9B18B9-8C81-7C4D-83DD-8AFAB906772F}" type="presParOf" srcId="{A158F0BF-CFD9-704B-B167-BA90F0CCAAF9}" destId="{4942C0DB-D27E-4C4B-A477-A5569C27B2FB}" srcOrd="0" destOrd="0" presId="urn:microsoft.com/office/officeart/2008/layout/VerticalCurvedList"/>
    <dgm:cxn modelId="{F737101A-EC28-3E4C-8BF8-21908308FBF2}" type="presParOf" srcId="{AF85F576-9E20-DA47-85FD-31007359826E}" destId="{7B32AA1B-497C-5D46-AA7F-B6AD3FFFEFD2}" srcOrd="13" destOrd="0" presId="urn:microsoft.com/office/officeart/2008/layout/VerticalCurvedList"/>
    <dgm:cxn modelId="{29558EF0-1CE4-E647-BA51-3AB132A145A5}" type="presParOf" srcId="{AF85F576-9E20-DA47-85FD-31007359826E}" destId="{E16C19C6-ABE6-3643-8CB1-62A7E4456DEF}" srcOrd="14" destOrd="0" presId="urn:microsoft.com/office/officeart/2008/layout/VerticalCurvedList"/>
    <dgm:cxn modelId="{EFCEFBE2-9F1C-BD42-8A51-D0A605C6E221}" type="presParOf" srcId="{E16C19C6-ABE6-3643-8CB1-62A7E4456DEF}" destId="{34512ED5-F450-C446-A416-EEC9DB6A2ED2}"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7FC23C78-EF31-A542-9725-F5302A81348E}" type="doc">
      <dgm:prSet loTypeId="urn:microsoft.com/office/officeart/2005/8/layout/hList9" loCatId="" qsTypeId="urn:microsoft.com/office/officeart/2005/8/quickstyle/simple4" qsCatId="simple" csTypeId="urn:microsoft.com/office/officeart/2005/8/colors/accent1_2" csCatId="accent1" phldr="1"/>
      <dgm:spPr/>
      <dgm:t>
        <a:bodyPr/>
        <a:lstStyle/>
        <a:p>
          <a:endParaRPr lang="en-US"/>
        </a:p>
      </dgm:t>
    </dgm:pt>
    <dgm:pt modelId="{A61808DF-47B6-EE4B-9CC0-5F4B379AB05B}">
      <dgm:prSet custT="1"/>
      <dgm:spPr>
        <a:solidFill>
          <a:schemeClr val="bg1"/>
        </a:solidFill>
        <a:ln w="28575" cmpd="sng">
          <a:solidFill>
            <a:srgbClr val="5A5A5A">
              <a:alpha val="90000"/>
            </a:srgbClr>
          </a:solidFill>
        </a:ln>
      </dgm:spPr>
      <dgm:t>
        <a:bodyPr/>
        <a:lstStyle/>
        <a:p>
          <a:pPr rtl="0"/>
          <a:r>
            <a:rPr lang="en-US" sz="2800" b="0" i="0" dirty="0">
              <a:latin typeface="Calibri"/>
              <a:cs typeface="Calibri"/>
            </a:rPr>
            <a:t>How did looking at the standards verify the order of the tasks?</a:t>
          </a:r>
          <a:endParaRPr lang="en-US" sz="2800" dirty="0">
            <a:latin typeface="Calibri"/>
            <a:cs typeface="Calibri"/>
          </a:endParaRPr>
        </a:p>
      </dgm:t>
    </dgm:pt>
    <dgm:pt modelId="{FD7EFF78-8F13-6A47-BED0-700DF77CC050}" type="parTrans" cxnId="{738AADA9-BE6E-FD4D-A2E6-B71A04EF4B8E}">
      <dgm:prSet/>
      <dgm:spPr/>
      <dgm:t>
        <a:bodyPr/>
        <a:lstStyle/>
        <a:p>
          <a:endParaRPr lang="en-US"/>
        </a:p>
      </dgm:t>
    </dgm:pt>
    <dgm:pt modelId="{992E3C02-471E-5B4E-B6B5-B8F1FCB6161B}" type="sibTrans" cxnId="{738AADA9-BE6E-FD4D-A2E6-B71A04EF4B8E}">
      <dgm:prSet/>
      <dgm:spPr/>
      <dgm:t>
        <a:bodyPr/>
        <a:lstStyle/>
        <a:p>
          <a:endParaRPr lang="en-US"/>
        </a:p>
      </dgm:t>
    </dgm:pt>
    <dgm:pt modelId="{1395CDEF-7D58-9B49-BA44-CE90D2FF753F}">
      <dgm:prSet custT="1"/>
      <dgm:spPr>
        <a:solidFill>
          <a:schemeClr val="bg1"/>
        </a:solidFill>
        <a:ln w="28575" cmpd="sng">
          <a:solidFill>
            <a:srgbClr val="5A5A5A">
              <a:alpha val="90000"/>
            </a:srgbClr>
          </a:solidFill>
        </a:ln>
      </dgm:spPr>
      <dgm:t>
        <a:bodyPr/>
        <a:lstStyle/>
        <a:p>
          <a:pPr rtl="0"/>
          <a:r>
            <a:rPr lang="en-US" sz="2800" b="0" i="0" dirty="0">
              <a:latin typeface="Calibri"/>
              <a:cs typeface="Calibri"/>
            </a:rPr>
            <a:t>What evidence of multiplicative thinking did you see in these tasks?</a:t>
          </a:r>
          <a:endParaRPr lang="en-US" sz="2800" dirty="0">
            <a:latin typeface="Calibri"/>
            <a:cs typeface="Calibri"/>
          </a:endParaRPr>
        </a:p>
      </dgm:t>
    </dgm:pt>
    <dgm:pt modelId="{039324DB-F100-C843-B34E-EFD04BF648EB}" type="parTrans" cxnId="{7F46AD2B-C6D4-4640-AB11-0BE7316A568E}">
      <dgm:prSet/>
      <dgm:spPr/>
      <dgm:t>
        <a:bodyPr/>
        <a:lstStyle/>
        <a:p>
          <a:endParaRPr lang="en-US"/>
        </a:p>
      </dgm:t>
    </dgm:pt>
    <dgm:pt modelId="{3A250E79-CA92-CF4A-AAC9-45BE7DEE8C66}" type="sibTrans" cxnId="{7F46AD2B-C6D4-4640-AB11-0BE7316A568E}">
      <dgm:prSet/>
      <dgm:spPr/>
      <dgm:t>
        <a:bodyPr/>
        <a:lstStyle/>
        <a:p>
          <a:endParaRPr lang="en-US"/>
        </a:p>
      </dgm:t>
    </dgm:pt>
    <dgm:pt modelId="{3D7065EC-BFCC-EA42-81F2-BE75E993C2E8}">
      <dgm:prSet custT="1"/>
      <dgm:spPr>
        <a:solidFill>
          <a:schemeClr val="bg1"/>
        </a:solidFill>
        <a:ln w="28575" cmpd="sng">
          <a:solidFill>
            <a:srgbClr val="5A5A5A">
              <a:alpha val="90000"/>
            </a:srgbClr>
          </a:solidFill>
        </a:ln>
      </dgm:spPr>
      <dgm:t>
        <a:bodyPr/>
        <a:lstStyle/>
        <a:p>
          <a:pPr rtl="0"/>
          <a:r>
            <a:rPr lang="en-US" sz="2800" dirty="0">
              <a:latin typeface="Calibri"/>
              <a:cs typeface="Calibri"/>
            </a:rPr>
            <a:t>Why is it important to study standards across grade levels?</a:t>
          </a:r>
        </a:p>
      </dgm:t>
    </dgm:pt>
    <dgm:pt modelId="{CD803CE2-3C4E-3542-9FF7-ABE070774518}" type="parTrans" cxnId="{9FF4C2A6-8F55-A64E-B468-5DC0DF846812}">
      <dgm:prSet/>
      <dgm:spPr/>
      <dgm:t>
        <a:bodyPr/>
        <a:lstStyle/>
        <a:p>
          <a:endParaRPr lang="en-US"/>
        </a:p>
      </dgm:t>
    </dgm:pt>
    <dgm:pt modelId="{FD17E085-5F3A-3041-B25D-F99CE31F6195}" type="sibTrans" cxnId="{9FF4C2A6-8F55-A64E-B468-5DC0DF846812}">
      <dgm:prSet/>
      <dgm:spPr/>
      <dgm:t>
        <a:bodyPr/>
        <a:lstStyle/>
        <a:p>
          <a:endParaRPr lang="en-US"/>
        </a:p>
      </dgm:t>
    </dgm:pt>
    <dgm:pt modelId="{3064963E-ED29-B742-BABA-4228485207AC}">
      <dgm:prSet/>
      <dgm:spPr>
        <a:solidFill>
          <a:srgbClr val="38A884"/>
        </a:solidFill>
      </dgm:spPr>
      <dgm:t>
        <a:bodyPr/>
        <a:lstStyle/>
        <a:p>
          <a:pPr rtl="0"/>
          <a:r>
            <a:rPr lang="en-US" b="1" dirty="0"/>
            <a:t>Reflection</a:t>
          </a:r>
        </a:p>
      </dgm:t>
    </dgm:pt>
    <dgm:pt modelId="{657DCEE5-A9EC-BD4B-9DA9-3DD67DE5809D}" type="sibTrans" cxnId="{DA0F035A-8DE4-A546-B332-D4F0874B4125}">
      <dgm:prSet/>
      <dgm:spPr/>
      <dgm:t>
        <a:bodyPr/>
        <a:lstStyle/>
        <a:p>
          <a:endParaRPr lang="en-US"/>
        </a:p>
      </dgm:t>
    </dgm:pt>
    <dgm:pt modelId="{9CD5B76D-002B-B54D-8F2B-EADD165A06DB}" type="parTrans" cxnId="{DA0F035A-8DE4-A546-B332-D4F0874B4125}">
      <dgm:prSet/>
      <dgm:spPr/>
      <dgm:t>
        <a:bodyPr/>
        <a:lstStyle/>
        <a:p>
          <a:endParaRPr lang="en-US"/>
        </a:p>
      </dgm:t>
    </dgm:pt>
    <dgm:pt modelId="{E6D5FF14-810D-D544-A0A9-2F76ABAAD538}" type="pres">
      <dgm:prSet presAssocID="{7FC23C78-EF31-A542-9725-F5302A81348E}" presName="list" presStyleCnt="0">
        <dgm:presLayoutVars>
          <dgm:dir/>
          <dgm:animLvl val="lvl"/>
        </dgm:presLayoutVars>
      </dgm:prSet>
      <dgm:spPr/>
    </dgm:pt>
    <dgm:pt modelId="{A717FCC1-D570-204A-BCC6-71C1B751EE18}" type="pres">
      <dgm:prSet presAssocID="{3064963E-ED29-B742-BABA-4228485207AC}" presName="posSpace" presStyleCnt="0"/>
      <dgm:spPr/>
    </dgm:pt>
    <dgm:pt modelId="{F1A287A0-F010-6242-9C43-28C84624DE79}" type="pres">
      <dgm:prSet presAssocID="{3064963E-ED29-B742-BABA-4228485207AC}" presName="vertFlow" presStyleCnt="0"/>
      <dgm:spPr/>
    </dgm:pt>
    <dgm:pt modelId="{84A1A0B0-F3FA-6446-8601-63331EB131BC}" type="pres">
      <dgm:prSet presAssocID="{3064963E-ED29-B742-BABA-4228485207AC}" presName="topSpace" presStyleCnt="0"/>
      <dgm:spPr/>
    </dgm:pt>
    <dgm:pt modelId="{FA5E5FA3-064C-3F43-9C83-541430295F5B}" type="pres">
      <dgm:prSet presAssocID="{3064963E-ED29-B742-BABA-4228485207AC}" presName="firstComp" presStyleCnt="0"/>
      <dgm:spPr/>
    </dgm:pt>
    <dgm:pt modelId="{0FC9CBBD-CD20-2E4D-BD6C-2F190F8BEC73}" type="pres">
      <dgm:prSet presAssocID="{3064963E-ED29-B742-BABA-4228485207AC}" presName="firstChild" presStyleLbl="bgAccFollowNode1" presStyleIdx="0" presStyleCnt="3" custScaleX="543639" custScaleY="2000000" custLinFactX="-65789" custLinFactNeighborX="-100000" custLinFactNeighborY="-42920"/>
      <dgm:spPr>
        <a:prstGeom prst="roundRect">
          <a:avLst/>
        </a:prstGeom>
      </dgm:spPr>
    </dgm:pt>
    <dgm:pt modelId="{A93ED81A-2B63-5646-8936-A2300E7EF474}" type="pres">
      <dgm:prSet presAssocID="{3064963E-ED29-B742-BABA-4228485207AC}" presName="firstChildTx" presStyleLbl="bgAccFollowNode1" presStyleIdx="0" presStyleCnt="3">
        <dgm:presLayoutVars>
          <dgm:bulletEnabled val="1"/>
        </dgm:presLayoutVars>
      </dgm:prSet>
      <dgm:spPr/>
    </dgm:pt>
    <dgm:pt modelId="{61B4935E-D1CB-804F-B081-73C98699AEA3}" type="pres">
      <dgm:prSet presAssocID="{1395CDEF-7D58-9B49-BA44-CE90D2FF753F}" presName="comp" presStyleCnt="0"/>
      <dgm:spPr/>
    </dgm:pt>
    <dgm:pt modelId="{BC6764FB-6399-F54A-85F0-CA9524E291CD}" type="pres">
      <dgm:prSet presAssocID="{1395CDEF-7D58-9B49-BA44-CE90D2FF753F}" presName="child" presStyleLbl="bgAccFollowNode1" presStyleIdx="1" presStyleCnt="3" custScaleX="553784" custScaleY="2000000" custLinFactX="76453" custLinFactNeighborX="100000" custLinFactNeighborY="-10652"/>
      <dgm:spPr>
        <a:prstGeom prst="roundRect">
          <a:avLst/>
        </a:prstGeom>
      </dgm:spPr>
    </dgm:pt>
    <dgm:pt modelId="{24E88C12-DE03-EB47-BCC0-A3B39F2746B5}" type="pres">
      <dgm:prSet presAssocID="{1395CDEF-7D58-9B49-BA44-CE90D2FF753F}" presName="childTx" presStyleLbl="bgAccFollowNode1" presStyleIdx="1" presStyleCnt="3">
        <dgm:presLayoutVars>
          <dgm:bulletEnabled val="1"/>
        </dgm:presLayoutVars>
      </dgm:prSet>
      <dgm:spPr/>
    </dgm:pt>
    <dgm:pt modelId="{B44E2162-7E03-5943-90AE-9DF80705802C}" type="pres">
      <dgm:prSet presAssocID="{3D7065EC-BFCC-EA42-81F2-BE75E993C2E8}" presName="comp" presStyleCnt="0"/>
      <dgm:spPr/>
    </dgm:pt>
    <dgm:pt modelId="{9ED178BF-7AC9-3C4E-9AC5-3765F269A413}" type="pres">
      <dgm:prSet presAssocID="{3D7065EC-BFCC-EA42-81F2-BE75E993C2E8}" presName="child" presStyleLbl="bgAccFollowNode1" presStyleIdx="2" presStyleCnt="3" custScaleX="591470" custScaleY="2000000" custLinFactX="300000" custLinFactNeighborX="314630" custLinFactNeighborY="2941"/>
      <dgm:spPr>
        <a:prstGeom prst="roundRect">
          <a:avLst/>
        </a:prstGeom>
      </dgm:spPr>
    </dgm:pt>
    <dgm:pt modelId="{B2FC78FD-5130-2940-8A19-A6ECB939A236}" type="pres">
      <dgm:prSet presAssocID="{3D7065EC-BFCC-EA42-81F2-BE75E993C2E8}" presName="childTx" presStyleLbl="bgAccFollowNode1" presStyleIdx="2" presStyleCnt="3">
        <dgm:presLayoutVars>
          <dgm:bulletEnabled val="1"/>
        </dgm:presLayoutVars>
      </dgm:prSet>
      <dgm:spPr>
        <a:prstGeom prst="roundRect">
          <a:avLst/>
        </a:prstGeom>
      </dgm:spPr>
    </dgm:pt>
    <dgm:pt modelId="{00658A82-F324-1C48-9B6F-D7C84E9ED371}" type="pres">
      <dgm:prSet presAssocID="{3064963E-ED29-B742-BABA-4228485207AC}" presName="negSpace" presStyleCnt="0"/>
      <dgm:spPr/>
    </dgm:pt>
    <dgm:pt modelId="{A917FDB3-28A9-9344-B360-FD2D94D95E28}" type="pres">
      <dgm:prSet presAssocID="{3064963E-ED29-B742-BABA-4228485207AC}" presName="circle" presStyleLbl="node1" presStyleIdx="0" presStyleCnt="1" custScaleX="2000000" custScaleY="2000000" custLinFactX="-2500000" custLinFactY="100000" custLinFactNeighborX="-2576481" custLinFactNeighborY="104865"/>
      <dgm:spPr/>
    </dgm:pt>
  </dgm:ptLst>
  <dgm:cxnLst>
    <dgm:cxn modelId="{0287B916-718A-9F42-BFA4-16F8D14149EF}" type="presOf" srcId="{1395CDEF-7D58-9B49-BA44-CE90D2FF753F}" destId="{24E88C12-DE03-EB47-BCC0-A3B39F2746B5}" srcOrd="1" destOrd="0" presId="urn:microsoft.com/office/officeart/2005/8/layout/hList9"/>
    <dgm:cxn modelId="{7F46AD2B-C6D4-4640-AB11-0BE7316A568E}" srcId="{3064963E-ED29-B742-BABA-4228485207AC}" destId="{1395CDEF-7D58-9B49-BA44-CE90D2FF753F}" srcOrd="1" destOrd="0" parTransId="{039324DB-F100-C843-B34E-EFD04BF648EB}" sibTransId="{3A250E79-CA92-CF4A-AAC9-45BE7DEE8C66}"/>
    <dgm:cxn modelId="{DA0F035A-8DE4-A546-B332-D4F0874B4125}" srcId="{7FC23C78-EF31-A542-9725-F5302A81348E}" destId="{3064963E-ED29-B742-BABA-4228485207AC}" srcOrd="0" destOrd="0" parTransId="{9CD5B76D-002B-B54D-8F2B-EADD165A06DB}" sibTransId="{657DCEE5-A9EC-BD4B-9DA9-3DD67DE5809D}"/>
    <dgm:cxn modelId="{1F00C268-9F04-4E42-AD92-484ACE2A7AD6}" type="presOf" srcId="{A61808DF-47B6-EE4B-9CC0-5F4B379AB05B}" destId="{A93ED81A-2B63-5646-8936-A2300E7EF474}" srcOrd="1" destOrd="0" presId="urn:microsoft.com/office/officeart/2005/8/layout/hList9"/>
    <dgm:cxn modelId="{8D8FB175-187C-284E-8598-A28620BB9334}" type="presOf" srcId="{3D7065EC-BFCC-EA42-81F2-BE75E993C2E8}" destId="{9ED178BF-7AC9-3C4E-9AC5-3765F269A413}" srcOrd="0" destOrd="0" presId="urn:microsoft.com/office/officeart/2005/8/layout/hList9"/>
    <dgm:cxn modelId="{E740DBA5-38B3-1E4D-9BF4-3DBD2A90E6EE}" type="presOf" srcId="{3064963E-ED29-B742-BABA-4228485207AC}" destId="{A917FDB3-28A9-9344-B360-FD2D94D95E28}" srcOrd="0" destOrd="0" presId="urn:microsoft.com/office/officeart/2005/8/layout/hList9"/>
    <dgm:cxn modelId="{9FF4C2A6-8F55-A64E-B468-5DC0DF846812}" srcId="{3064963E-ED29-B742-BABA-4228485207AC}" destId="{3D7065EC-BFCC-EA42-81F2-BE75E993C2E8}" srcOrd="2" destOrd="0" parTransId="{CD803CE2-3C4E-3542-9FF7-ABE070774518}" sibTransId="{FD17E085-5F3A-3041-B25D-F99CE31F6195}"/>
    <dgm:cxn modelId="{738AADA9-BE6E-FD4D-A2E6-B71A04EF4B8E}" srcId="{3064963E-ED29-B742-BABA-4228485207AC}" destId="{A61808DF-47B6-EE4B-9CC0-5F4B379AB05B}" srcOrd="0" destOrd="0" parTransId="{FD7EFF78-8F13-6A47-BED0-700DF77CC050}" sibTransId="{992E3C02-471E-5B4E-B6B5-B8F1FCB6161B}"/>
    <dgm:cxn modelId="{29DC3EAA-3283-834A-ABF4-353F5B16DC48}" type="presOf" srcId="{3D7065EC-BFCC-EA42-81F2-BE75E993C2E8}" destId="{B2FC78FD-5130-2940-8A19-A6ECB939A236}" srcOrd="1" destOrd="0" presId="urn:microsoft.com/office/officeart/2005/8/layout/hList9"/>
    <dgm:cxn modelId="{BF8E62AC-FE66-4A4B-A91E-EB1A8532AF32}" type="presOf" srcId="{1395CDEF-7D58-9B49-BA44-CE90D2FF753F}" destId="{BC6764FB-6399-F54A-85F0-CA9524E291CD}" srcOrd="0" destOrd="0" presId="urn:microsoft.com/office/officeart/2005/8/layout/hList9"/>
    <dgm:cxn modelId="{D1F224D2-2793-6949-91DD-18EB9C21D2B6}" type="presOf" srcId="{7FC23C78-EF31-A542-9725-F5302A81348E}" destId="{E6D5FF14-810D-D544-A0A9-2F76ABAAD538}" srcOrd="0" destOrd="0" presId="urn:microsoft.com/office/officeart/2005/8/layout/hList9"/>
    <dgm:cxn modelId="{E03C2AD6-A379-004B-B56D-1A5F26224584}" type="presOf" srcId="{A61808DF-47B6-EE4B-9CC0-5F4B379AB05B}" destId="{0FC9CBBD-CD20-2E4D-BD6C-2F190F8BEC73}" srcOrd="0" destOrd="0" presId="urn:microsoft.com/office/officeart/2005/8/layout/hList9"/>
    <dgm:cxn modelId="{C406BE4F-93EA-FC47-9BC3-DDA22827F7FB}" type="presParOf" srcId="{E6D5FF14-810D-D544-A0A9-2F76ABAAD538}" destId="{A717FCC1-D570-204A-BCC6-71C1B751EE18}" srcOrd="0" destOrd="0" presId="urn:microsoft.com/office/officeart/2005/8/layout/hList9"/>
    <dgm:cxn modelId="{D44B4A82-E3AD-5A4D-A876-A19FD06882BA}" type="presParOf" srcId="{E6D5FF14-810D-D544-A0A9-2F76ABAAD538}" destId="{F1A287A0-F010-6242-9C43-28C84624DE79}" srcOrd="1" destOrd="0" presId="urn:microsoft.com/office/officeart/2005/8/layout/hList9"/>
    <dgm:cxn modelId="{0AFCFF92-AB96-4542-BE89-3140F0B3D68F}" type="presParOf" srcId="{F1A287A0-F010-6242-9C43-28C84624DE79}" destId="{84A1A0B0-F3FA-6446-8601-63331EB131BC}" srcOrd="0" destOrd="0" presId="urn:microsoft.com/office/officeart/2005/8/layout/hList9"/>
    <dgm:cxn modelId="{5E39C2FF-1FE9-6845-BD70-9DD2ACDFCAEE}" type="presParOf" srcId="{F1A287A0-F010-6242-9C43-28C84624DE79}" destId="{FA5E5FA3-064C-3F43-9C83-541430295F5B}" srcOrd="1" destOrd="0" presId="urn:microsoft.com/office/officeart/2005/8/layout/hList9"/>
    <dgm:cxn modelId="{9C45FC23-5916-AD43-8DF2-3F06D178B72A}" type="presParOf" srcId="{FA5E5FA3-064C-3F43-9C83-541430295F5B}" destId="{0FC9CBBD-CD20-2E4D-BD6C-2F190F8BEC73}" srcOrd="0" destOrd="0" presId="urn:microsoft.com/office/officeart/2005/8/layout/hList9"/>
    <dgm:cxn modelId="{7BFE2364-71D1-9447-B89C-9E9E687CE0EE}" type="presParOf" srcId="{FA5E5FA3-064C-3F43-9C83-541430295F5B}" destId="{A93ED81A-2B63-5646-8936-A2300E7EF474}" srcOrd="1" destOrd="0" presId="urn:microsoft.com/office/officeart/2005/8/layout/hList9"/>
    <dgm:cxn modelId="{1BAC4768-5DC5-0A4C-8B20-9F93B49BE934}" type="presParOf" srcId="{F1A287A0-F010-6242-9C43-28C84624DE79}" destId="{61B4935E-D1CB-804F-B081-73C98699AEA3}" srcOrd="2" destOrd="0" presId="urn:microsoft.com/office/officeart/2005/8/layout/hList9"/>
    <dgm:cxn modelId="{165C6EF4-E969-A840-889F-E3E462309F0C}" type="presParOf" srcId="{61B4935E-D1CB-804F-B081-73C98699AEA3}" destId="{BC6764FB-6399-F54A-85F0-CA9524E291CD}" srcOrd="0" destOrd="0" presId="urn:microsoft.com/office/officeart/2005/8/layout/hList9"/>
    <dgm:cxn modelId="{5C5144FC-ECDB-0E48-9648-9E10E2B6F533}" type="presParOf" srcId="{61B4935E-D1CB-804F-B081-73C98699AEA3}" destId="{24E88C12-DE03-EB47-BCC0-A3B39F2746B5}" srcOrd="1" destOrd="0" presId="urn:microsoft.com/office/officeart/2005/8/layout/hList9"/>
    <dgm:cxn modelId="{CAB47DBB-1526-3B4F-BC9B-6D83049CB899}" type="presParOf" srcId="{F1A287A0-F010-6242-9C43-28C84624DE79}" destId="{B44E2162-7E03-5943-90AE-9DF80705802C}" srcOrd="3" destOrd="0" presId="urn:microsoft.com/office/officeart/2005/8/layout/hList9"/>
    <dgm:cxn modelId="{CD961C58-9432-0F40-A6FC-1E9349B13A4A}" type="presParOf" srcId="{B44E2162-7E03-5943-90AE-9DF80705802C}" destId="{9ED178BF-7AC9-3C4E-9AC5-3765F269A413}" srcOrd="0" destOrd="0" presId="urn:microsoft.com/office/officeart/2005/8/layout/hList9"/>
    <dgm:cxn modelId="{2763CE04-7157-7A48-884C-5DEDC0C6F31C}" type="presParOf" srcId="{B44E2162-7E03-5943-90AE-9DF80705802C}" destId="{B2FC78FD-5130-2940-8A19-A6ECB939A236}" srcOrd="1" destOrd="0" presId="urn:microsoft.com/office/officeart/2005/8/layout/hList9"/>
    <dgm:cxn modelId="{30F70891-0429-D94D-9C27-1E035A10F60A}" type="presParOf" srcId="{E6D5FF14-810D-D544-A0A9-2F76ABAAD538}" destId="{00658A82-F324-1C48-9B6F-D7C84E9ED371}" srcOrd="2" destOrd="0" presId="urn:microsoft.com/office/officeart/2005/8/layout/hList9"/>
    <dgm:cxn modelId="{1A0AFD7C-1B8D-7044-B2AE-EFF9E7AAEC38}" type="presParOf" srcId="{E6D5FF14-810D-D544-A0A9-2F76ABAAD538}" destId="{A917FDB3-28A9-9344-B360-FD2D94D95E28}" srcOrd="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DF00E7A-3C78-E844-A3EC-6C8E3286AC00}" type="doc">
      <dgm:prSet loTypeId="urn:microsoft.com/office/officeart/2005/8/layout/vList2" loCatId="" qsTypeId="urn:microsoft.com/office/officeart/2005/8/quickstyle/simple1" qsCatId="simple" csTypeId="urn:microsoft.com/office/officeart/2005/8/colors/accent6_1" csCatId="accent6" phldr="1"/>
      <dgm:spPr/>
      <dgm:t>
        <a:bodyPr/>
        <a:lstStyle/>
        <a:p>
          <a:endParaRPr lang="en-US"/>
        </a:p>
      </dgm:t>
    </dgm:pt>
    <dgm:pt modelId="{6451AE51-6FC6-574F-A227-38D0DC41BF14}">
      <dgm:prSet/>
      <dgm:spPr/>
      <dgm:t>
        <a:bodyPr/>
        <a:lstStyle/>
        <a:p>
          <a:r>
            <a:rPr lang="en-US" dirty="0">
              <a:solidFill>
                <a:schemeClr val="accent6">
                  <a:lumMod val="50000"/>
                </a:schemeClr>
              </a:solidFill>
              <a:latin typeface="Calibri"/>
              <a:cs typeface="Calibri"/>
            </a:rPr>
            <a:t>Examine situations carefully to decide whether two quantities are proportional to one another. </a:t>
          </a:r>
          <a:endParaRPr lang="en-US" dirty="0">
            <a:solidFill>
              <a:schemeClr val="accent6">
                <a:lumMod val="50000"/>
              </a:schemeClr>
            </a:solidFill>
            <a:latin typeface="Calibri" panose="020F0502020204030204" pitchFamily="34" charset="0"/>
            <a:cs typeface="Calibri" panose="020F0502020204030204" pitchFamily="34" charset="0"/>
          </a:endParaRPr>
        </a:p>
      </dgm:t>
    </dgm:pt>
    <dgm:pt modelId="{5D19FEDD-2C34-D449-A310-BAA890D2DA2C}" type="parTrans" cxnId="{FC96339B-1035-DB4A-9CBD-6332B3CF3FC6}">
      <dgm:prSet/>
      <dgm:spPr/>
      <dgm:t>
        <a:bodyPr/>
        <a:lstStyle/>
        <a:p>
          <a:endParaRPr lang="en-US"/>
        </a:p>
      </dgm:t>
    </dgm:pt>
    <dgm:pt modelId="{3C6BB0B1-A736-A747-8412-62F2D50BE6A5}" type="sibTrans" cxnId="{FC96339B-1035-DB4A-9CBD-6332B3CF3FC6}">
      <dgm:prSet/>
      <dgm:spPr/>
      <dgm:t>
        <a:bodyPr/>
        <a:lstStyle/>
        <a:p>
          <a:endParaRPr lang="en-US"/>
        </a:p>
      </dgm:t>
    </dgm:pt>
    <dgm:pt modelId="{2344254F-03A8-7742-AA26-3AB2A253226D}">
      <dgm:prSet/>
      <dgm:spPr/>
      <dgm:t>
        <a:bodyPr/>
        <a:lstStyle/>
        <a:p>
          <a:pPr>
            <a:buFont typeface="Arial" panose="020B0604020202020204" pitchFamily="34" charset="0"/>
            <a:buNone/>
          </a:pPr>
          <a:r>
            <a:rPr lang="en-US" i="0" dirty="0">
              <a:solidFill>
                <a:schemeClr val="accent6">
                  <a:lumMod val="50000"/>
                </a:schemeClr>
              </a:solidFill>
              <a:latin typeface="Calibri" panose="020F0502020204030204" pitchFamily="34" charset="0"/>
              <a:cs typeface="Calibri" panose="020F0502020204030204" pitchFamily="34" charset="0"/>
            </a:rPr>
            <a:t>Compare and contrast proportional and non-proportional relationships.</a:t>
          </a:r>
        </a:p>
      </dgm:t>
    </dgm:pt>
    <dgm:pt modelId="{06AB70F9-C95B-B24E-99AA-3963EAC730FF}" type="parTrans" cxnId="{635A6E7A-60E8-9F4A-BA63-67B0E74A0977}">
      <dgm:prSet/>
      <dgm:spPr/>
      <dgm:t>
        <a:bodyPr/>
        <a:lstStyle/>
        <a:p>
          <a:endParaRPr lang="en-US"/>
        </a:p>
      </dgm:t>
    </dgm:pt>
    <dgm:pt modelId="{F3E661AC-A6E0-DC4E-AB41-73D4D1AA1A03}" type="sibTrans" cxnId="{635A6E7A-60E8-9F4A-BA63-67B0E74A0977}">
      <dgm:prSet/>
      <dgm:spPr/>
      <dgm:t>
        <a:bodyPr/>
        <a:lstStyle/>
        <a:p>
          <a:endParaRPr lang="en-US"/>
        </a:p>
      </dgm:t>
    </dgm:pt>
    <dgm:pt modelId="{33702BA9-E8A1-C443-A9BF-C0B7644BA508}">
      <dgm:prSet/>
      <dgm:spPr/>
      <dgm:t>
        <a:bodyPr/>
        <a:lstStyle/>
        <a:p>
          <a:pPr>
            <a:buFont typeface="Courier New" panose="02070309020205020404" pitchFamily="49" charset="0"/>
            <a:buChar char="o"/>
          </a:pPr>
          <a:r>
            <a:rPr lang="en-US" dirty="0">
              <a:solidFill>
                <a:schemeClr val="accent6">
                  <a:lumMod val="50000"/>
                </a:schemeClr>
              </a:solidFill>
              <a:latin typeface="Calibri" panose="020F0502020204030204" pitchFamily="34" charset="0"/>
              <a:cs typeface="Calibri" panose="020F0502020204030204" pitchFamily="34" charset="0"/>
            </a:rPr>
            <a:t>Use examples and counterexamples to communicate thinking using appropriate vocabulary, symbols, and/or units. </a:t>
          </a:r>
          <a:endParaRPr lang="en-US" i="0" dirty="0">
            <a:solidFill>
              <a:schemeClr val="accent6">
                <a:lumMod val="50000"/>
              </a:schemeClr>
            </a:solidFill>
            <a:latin typeface="Calibri" panose="020F0502020204030204" pitchFamily="34" charset="0"/>
            <a:cs typeface="Calibri" panose="020F0502020204030204" pitchFamily="34" charset="0"/>
          </a:endParaRPr>
        </a:p>
      </dgm:t>
    </dgm:pt>
    <dgm:pt modelId="{A659229D-5625-A74D-8465-F57F540FE916}" type="parTrans" cxnId="{5BB1DED5-B6DB-C645-9294-CB3C919A7DAF}">
      <dgm:prSet/>
      <dgm:spPr/>
      <dgm:t>
        <a:bodyPr/>
        <a:lstStyle/>
        <a:p>
          <a:endParaRPr lang="en-US"/>
        </a:p>
      </dgm:t>
    </dgm:pt>
    <dgm:pt modelId="{3A95C7BA-48DF-BF4F-A3A3-A25EEFEF3312}" type="sibTrans" cxnId="{5BB1DED5-B6DB-C645-9294-CB3C919A7DAF}">
      <dgm:prSet/>
      <dgm:spPr/>
      <dgm:t>
        <a:bodyPr/>
        <a:lstStyle/>
        <a:p>
          <a:endParaRPr lang="en-US"/>
        </a:p>
      </dgm:t>
    </dgm:pt>
    <dgm:pt modelId="{B1FB8FA2-F29C-714D-899B-46161E6393EC}" type="pres">
      <dgm:prSet presAssocID="{6DF00E7A-3C78-E844-A3EC-6C8E3286AC00}" presName="linear" presStyleCnt="0">
        <dgm:presLayoutVars>
          <dgm:animLvl val="lvl"/>
          <dgm:resizeHandles val="exact"/>
        </dgm:presLayoutVars>
      </dgm:prSet>
      <dgm:spPr/>
    </dgm:pt>
    <dgm:pt modelId="{BA3B15E2-7FC2-4340-A764-173232EF685C}" type="pres">
      <dgm:prSet presAssocID="{6451AE51-6FC6-574F-A227-38D0DC41BF14}" presName="parentText" presStyleLbl="node1" presStyleIdx="0" presStyleCnt="3">
        <dgm:presLayoutVars>
          <dgm:chMax val="0"/>
          <dgm:bulletEnabled val="1"/>
        </dgm:presLayoutVars>
      </dgm:prSet>
      <dgm:spPr/>
    </dgm:pt>
    <dgm:pt modelId="{35C6CF2D-CE54-3F40-A35E-36B3044DEAE8}" type="pres">
      <dgm:prSet presAssocID="{3C6BB0B1-A736-A747-8412-62F2D50BE6A5}" presName="spacer" presStyleCnt="0"/>
      <dgm:spPr/>
    </dgm:pt>
    <dgm:pt modelId="{F74AB781-4F07-804E-9BC0-942DFC92C09A}" type="pres">
      <dgm:prSet presAssocID="{2344254F-03A8-7742-AA26-3AB2A253226D}" presName="parentText" presStyleLbl="node1" presStyleIdx="1" presStyleCnt="3">
        <dgm:presLayoutVars>
          <dgm:chMax val="0"/>
          <dgm:bulletEnabled val="1"/>
        </dgm:presLayoutVars>
      </dgm:prSet>
      <dgm:spPr/>
    </dgm:pt>
    <dgm:pt modelId="{49FE1F9D-5751-CC49-B991-1A96EB74D6BB}" type="pres">
      <dgm:prSet presAssocID="{F3E661AC-A6E0-DC4E-AB41-73D4D1AA1A03}" presName="spacer" presStyleCnt="0"/>
      <dgm:spPr/>
    </dgm:pt>
    <dgm:pt modelId="{4D81641E-7CA4-A246-B5D2-573B588FA6F0}" type="pres">
      <dgm:prSet presAssocID="{33702BA9-E8A1-C443-A9BF-C0B7644BA508}" presName="parentText" presStyleLbl="node1" presStyleIdx="2" presStyleCnt="3">
        <dgm:presLayoutVars>
          <dgm:chMax val="0"/>
          <dgm:bulletEnabled val="1"/>
        </dgm:presLayoutVars>
      </dgm:prSet>
      <dgm:spPr/>
    </dgm:pt>
  </dgm:ptLst>
  <dgm:cxnLst>
    <dgm:cxn modelId="{635A6E7A-60E8-9F4A-BA63-67B0E74A0977}" srcId="{6DF00E7A-3C78-E844-A3EC-6C8E3286AC00}" destId="{2344254F-03A8-7742-AA26-3AB2A253226D}" srcOrd="1" destOrd="0" parTransId="{06AB70F9-C95B-B24E-99AA-3963EAC730FF}" sibTransId="{F3E661AC-A6E0-DC4E-AB41-73D4D1AA1A03}"/>
    <dgm:cxn modelId="{FC96339B-1035-DB4A-9CBD-6332B3CF3FC6}" srcId="{6DF00E7A-3C78-E844-A3EC-6C8E3286AC00}" destId="{6451AE51-6FC6-574F-A227-38D0DC41BF14}" srcOrd="0" destOrd="0" parTransId="{5D19FEDD-2C34-D449-A310-BAA890D2DA2C}" sibTransId="{3C6BB0B1-A736-A747-8412-62F2D50BE6A5}"/>
    <dgm:cxn modelId="{A23509B1-DEFD-FF4E-9882-799AB4D877EC}" type="presOf" srcId="{6DF00E7A-3C78-E844-A3EC-6C8E3286AC00}" destId="{B1FB8FA2-F29C-714D-899B-46161E6393EC}" srcOrd="0" destOrd="0" presId="urn:microsoft.com/office/officeart/2005/8/layout/vList2"/>
    <dgm:cxn modelId="{5E6767B3-C1BB-9546-BE59-CB0FE46DE735}" type="presOf" srcId="{2344254F-03A8-7742-AA26-3AB2A253226D}" destId="{F74AB781-4F07-804E-9BC0-942DFC92C09A}" srcOrd="0" destOrd="0" presId="urn:microsoft.com/office/officeart/2005/8/layout/vList2"/>
    <dgm:cxn modelId="{B2B985C1-D1A3-F048-BA98-4BBB15989CAC}" type="presOf" srcId="{33702BA9-E8A1-C443-A9BF-C0B7644BA508}" destId="{4D81641E-7CA4-A246-B5D2-573B588FA6F0}" srcOrd="0" destOrd="0" presId="urn:microsoft.com/office/officeart/2005/8/layout/vList2"/>
    <dgm:cxn modelId="{5BB1DED5-B6DB-C645-9294-CB3C919A7DAF}" srcId="{6DF00E7A-3C78-E844-A3EC-6C8E3286AC00}" destId="{33702BA9-E8A1-C443-A9BF-C0B7644BA508}" srcOrd="2" destOrd="0" parTransId="{A659229D-5625-A74D-8465-F57F540FE916}" sibTransId="{3A95C7BA-48DF-BF4F-A3A3-A25EEFEF3312}"/>
    <dgm:cxn modelId="{5D6CF1EA-D3AA-3446-8257-F7EBC85C35F6}" type="presOf" srcId="{6451AE51-6FC6-574F-A227-38D0DC41BF14}" destId="{BA3B15E2-7FC2-4340-A764-173232EF685C}" srcOrd="0" destOrd="0" presId="urn:microsoft.com/office/officeart/2005/8/layout/vList2"/>
    <dgm:cxn modelId="{12B5C915-26ED-D543-AD88-189A261714E6}" type="presParOf" srcId="{B1FB8FA2-F29C-714D-899B-46161E6393EC}" destId="{BA3B15E2-7FC2-4340-A764-173232EF685C}" srcOrd="0" destOrd="0" presId="urn:microsoft.com/office/officeart/2005/8/layout/vList2"/>
    <dgm:cxn modelId="{7FDC3E68-46A5-9445-B03F-8A02F37AF26D}" type="presParOf" srcId="{B1FB8FA2-F29C-714D-899B-46161E6393EC}" destId="{35C6CF2D-CE54-3F40-A35E-36B3044DEAE8}" srcOrd="1" destOrd="0" presId="urn:microsoft.com/office/officeart/2005/8/layout/vList2"/>
    <dgm:cxn modelId="{8C3243AC-B49A-354D-BC68-E56DD93BE7F9}" type="presParOf" srcId="{B1FB8FA2-F29C-714D-899B-46161E6393EC}" destId="{F74AB781-4F07-804E-9BC0-942DFC92C09A}" srcOrd="2" destOrd="0" presId="urn:microsoft.com/office/officeart/2005/8/layout/vList2"/>
    <dgm:cxn modelId="{4C5A83DF-CA5A-EF40-94A4-7AD5327A7CB9}" type="presParOf" srcId="{B1FB8FA2-F29C-714D-899B-46161E6393EC}" destId="{49FE1F9D-5751-CC49-B991-1A96EB74D6BB}" srcOrd="3" destOrd="0" presId="urn:microsoft.com/office/officeart/2005/8/layout/vList2"/>
    <dgm:cxn modelId="{0E958864-D5A8-D34B-A762-EC565C582DCC}" type="presParOf" srcId="{B1FB8FA2-F29C-714D-899B-46161E6393EC}" destId="{4D81641E-7CA4-A246-B5D2-573B588FA6F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4C88519-4100-0840-8B16-626B485DA201}"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E8F248CB-ED47-7049-B17F-8210746733EC}">
      <dgm:prSet phldrT="[Text]"/>
      <dgm:spPr>
        <a:solidFill>
          <a:schemeClr val="bg1"/>
        </a:solidFill>
        <a:ln w="25400" cmpd="sng">
          <a:solidFill>
            <a:srgbClr val="38A884"/>
          </a:solidFill>
        </a:ln>
      </dgm:spPr>
      <dgm:t>
        <a:bodyPr/>
        <a:lstStyle/>
        <a:p>
          <a:r>
            <a:rPr lang="en-US" dirty="0">
              <a:solidFill>
                <a:srgbClr val="5A5A5A"/>
              </a:solidFill>
            </a:rPr>
            <a:t>Think-Pair-Share</a:t>
          </a:r>
        </a:p>
      </dgm:t>
    </dgm:pt>
    <dgm:pt modelId="{0FC47B75-FF09-1E43-AC4F-1486F36A8277}" type="parTrans" cxnId="{1AE2F345-C4B4-7843-B8D9-F0D627FB45DE}">
      <dgm:prSet/>
      <dgm:spPr/>
      <dgm:t>
        <a:bodyPr/>
        <a:lstStyle/>
        <a:p>
          <a:endParaRPr lang="en-US"/>
        </a:p>
      </dgm:t>
    </dgm:pt>
    <dgm:pt modelId="{34777A75-E352-6040-9BF2-CE7029292FD8}" type="sibTrans" cxnId="{1AE2F345-C4B4-7843-B8D9-F0D627FB45DE}">
      <dgm:prSet/>
      <dgm:spPr/>
      <dgm:t>
        <a:bodyPr/>
        <a:lstStyle/>
        <a:p>
          <a:endParaRPr lang="en-US"/>
        </a:p>
      </dgm:t>
    </dgm:pt>
    <dgm:pt modelId="{B4D35886-1F5E-5347-ADDA-9B508597B7FE}">
      <dgm:prSet/>
      <dgm:spPr>
        <a:solidFill>
          <a:schemeClr val="bg1"/>
        </a:solidFill>
        <a:ln w="25400" cmpd="sng">
          <a:solidFill>
            <a:srgbClr val="38A884"/>
          </a:solidFill>
        </a:ln>
      </dgm:spPr>
      <dgm:t>
        <a:bodyPr/>
        <a:lstStyle/>
        <a:p>
          <a:r>
            <a:rPr lang="en-US" dirty="0">
              <a:solidFill>
                <a:schemeClr val="accent6">
                  <a:lumMod val="50000"/>
                </a:schemeClr>
              </a:solidFill>
              <a:latin typeface="Calibri"/>
              <a:cs typeface="Calibri"/>
            </a:rPr>
            <a:t>What does it mean for two quantities to be proportional to one another?</a:t>
          </a:r>
        </a:p>
      </dgm:t>
    </dgm:pt>
    <dgm:pt modelId="{46A7BA08-608B-B243-BB8A-E36B110D8436}" type="parTrans" cxnId="{D02367E6-63D8-C34A-8E0A-D6B3748CB10D}">
      <dgm:prSet/>
      <dgm:spPr/>
      <dgm:t>
        <a:bodyPr/>
        <a:lstStyle/>
        <a:p>
          <a:endParaRPr lang="en-US"/>
        </a:p>
      </dgm:t>
    </dgm:pt>
    <dgm:pt modelId="{D07C9604-D3A8-1345-AEC2-E816099B8825}" type="sibTrans" cxnId="{D02367E6-63D8-C34A-8E0A-D6B3748CB10D}">
      <dgm:prSet/>
      <dgm:spPr/>
      <dgm:t>
        <a:bodyPr/>
        <a:lstStyle/>
        <a:p>
          <a:endParaRPr lang="en-US"/>
        </a:p>
      </dgm:t>
    </dgm:pt>
    <dgm:pt modelId="{020758C3-7437-FC4A-A359-BC3AA8C69474}">
      <dgm:prSet/>
      <dgm:spPr>
        <a:solidFill>
          <a:schemeClr val="bg1"/>
        </a:solidFill>
        <a:ln w="25400" cmpd="sng">
          <a:solidFill>
            <a:srgbClr val="38A884"/>
          </a:solidFill>
        </a:ln>
      </dgm:spPr>
      <dgm:t>
        <a:bodyPr/>
        <a:lstStyle/>
        <a:p>
          <a:r>
            <a:rPr lang="en-US" dirty="0">
              <a:solidFill>
                <a:schemeClr val="accent6">
                  <a:lumMod val="50000"/>
                </a:schemeClr>
              </a:solidFill>
              <a:latin typeface="Calibri"/>
              <a:cs typeface="Calibri"/>
            </a:rPr>
            <a:t>What methods do you have in your toolbox for determining if a relationship is proportional?</a:t>
          </a:r>
        </a:p>
      </dgm:t>
    </dgm:pt>
    <dgm:pt modelId="{FB38F864-9DDA-8D45-9547-F3906B6FD845}" type="parTrans" cxnId="{5D98A493-230F-9C41-BD99-C9AAA2D64DFA}">
      <dgm:prSet/>
      <dgm:spPr/>
      <dgm:t>
        <a:bodyPr/>
        <a:lstStyle/>
        <a:p>
          <a:endParaRPr lang="en-US"/>
        </a:p>
      </dgm:t>
    </dgm:pt>
    <dgm:pt modelId="{52FBE29E-0B9E-434B-AAD1-D4CB1F90277C}" type="sibTrans" cxnId="{5D98A493-230F-9C41-BD99-C9AAA2D64DFA}">
      <dgm:prSet/>
      <dgm:spPr/>
      <dgm:t>
        <a:bodyPr/>
        <a:lstStyle/>
        <a:p>
          <a:endParaRPr lang="en-US"/>
        </a:p>
      </dgm:t>
    </dgm:pt>
    <dgm:pt modelId="{B315526F-0246-6642-95A4-275596A04375}">
      <dgm:prSet/>
      <dgm:spPr>
        <a:solidFill>
          <a:schemeClr val="bg1"/>
        </a:solidFill>
        <a:ln w="25400" cmpd="sng">
          <a:solidFill>
            <a:srgbClr val="38A884"/>
          </a:solidFill>
        </a:ln>
      </dgm:spPr>
      <dgm:t>
        <a:bodyPr/>
        <a:lstStyle/>
        <a:p>
          <a:endParaRPr lang="en-US" dirty="0">
            <a:solidFill>
              <a:schemeClr val="accent6">
                <a:lumMod val="50000"/>
              </a:schemeClr>
            </a:solidFill>
            <a:latin typeface="Calibri"/>
            <a:cs typeface="Calibri"/>
          </a:endParaRPr>
        </a:p>
      </dgm:t>
    </dgm:pt>
    <dgm:pt modelId="{0CFDD0A7-FC49-6849-AB41-483F1C49FF8A}" type="parTrans" cxnId="{9838AABF-7040-7B42-A94A-697D4110DFC2}">
      <dgm:prSet/>
      <dgm:spPr/>
      <dgm:t>
        <a:bodyPr/>
        <a:lstStyle/>
        <a:p>
          <a:endParaRPr lang="en-US"/>
        </a:p>
      </dgm:t>
    </dgm:pt>
    <dgm:pt modelId="{806DDE3A-4756-EC4F-96B5-CCE841069497}" type="sibTrans" cxnId="{9838AABF-7040-7B42-A94A-697D4110DFC2}">
      <dgm:prSet/>
      <dgm:spPr/>
      <dgm:t>
        <a:bodyPr/>
        <a:lstStyle/>
        <a:p>
          <a:endParaRPr lang="en-US"/>
        </a:p>
      </dgm:t>
    </dgm:pt>
    <dgm:pt modelId="{D110813B-84CA-CE48-821A-02D782A1484F}" type="pres">
      <dgm:prSet presAssocID="{34C88519-4100-0840-8B16-626B485DA201}" presName="linear" presStyleCnt="0">
        <dgm:presLayoutVars>
          <dgm:dir/>
          <dgm:animLvl val="lvl"/>
          <dgm:resizeHandles val="exact"/>
        </dgm:presLayoutVars>
      </dgm:prSet>
      <dgm:spPr/>
    </dgm:pt>
    <dgm:pt modelId="{4AA4CC04-A61F-CD40-9281-F36CB23EEBFC}" type="pres">
      <dgm:prSet presAssocID="{E8F248CB-ED47-7049-B17F-8210746733EC}" presName="parentLin" presStyleCnt="0"/>
      <dgm:spPr/>
    </dgm:pt>
    <dgm:pt modelId="{1BBE325F-92A8-EF40-B0BF-DB14D3F419A6}" type="pres">
      <dgm:prSet presAssocID="{E8F248CB-ED47-7049-B17F-8210746733EC}" presName="parentLeftMargin" presStyleLbl="node1" presStyleIdx="0" presStyleCnt="1"/>
      <dgm:spPr/>
    </dgm:pt>
    <dgm:pt modelId="{E691AB40-8B20-F743-A93B-4AE3E18AEE54}" type="pres">
      <dgm:prSet presAssocID="{E8F248CB-ED47-7049-B17F-8210746733EC}" presName="parentText" presStyleLbl="node1" presStyleIdx="0" presStyleCnt="1" custScaleX="74539">
        <dgm:presLayoutVars>
          <dgm:chMax val="0"/>
          <dgm:bulletEnabled val="1"/>
        </dgm:presLayoutVars>
      </dgm:prSet>
      <dgm:spPr/>
    </dgm:pt>
    <dgm:pt modelId="{3953F8E3-417A-3340-A16E-3527CE44D037}" type="pres">
      <dgm:prSet presAssocID="{E8F248CB-ED47-7049-B17F-8210746733EC}" presName="negativeSpace" presStyleCnt="0"/>
      <dgm:spPr/>
    </dgm:pt>
    <dgm:pt modelId="{6DC3FD9B-22FE-974D-B58E-8EDEF0B04A28}" type="pres">
      <dgm:prSet presAssocID="{E8F248CB-ED47-7049-B17F-8210746733EC}" presName="childText" presStyleLbl="conFgAcc1" presStyleIdx="0" presStyleCnt="1">
        <dgm:presLayoutVars>
          <dgm:bulletEnabled val="1"/>
        </dgm:presLayoutVars>
      </dgm:prSet>
      <dgm:spPr/>
    </dgm:pt>
  </dgm:ptLst>
  <dgm:cxnLst>
    <dgm:cxn modelId="{370F2329-2BB7-6943-B564-5D51F3469B7E}" type="presOf" srcId="{34C88519-4100-0840-8B16-626B485DA201}" destId="{D110813B-84CA-CE48-821A-02D782A1484F}" srcOrd="0" destOrd="0" presId="urn:microsoft.com/office/officeart/2005/8/layout/list1"/>
    <dgm:cxn modelId="{7E33623B-BD24-B14A-B610-D4C880B07046}" type="presOf" srcId="{020758C3-7437-FC4A-A359-BC3AA8C69474}" destId="{6DC3FD9B-22FE-974D-B58E-8EDEF0B04A28}" srcOrd="0" destOrd="2" presId="urn:microsoft.com/office/officeart/2005/8/layout/list1"/>
    <dgm:cxn modelId="{1AE2F345-C4B4-7843-B8D9-F0D627FB45DE}" srcId="{34C88519-4100-0840-8B16-626B485DA201}" destId="{E8F248CB-ED47-7049-B17F-8210746733EC}" srcOrd="0" destOrd="0" parTransId="{0FC47B75-FF09-1E43-AC4F-1486F36A8277}" sibTransId="{34777A75-E352-6040-9BF2-CE7029292FD8}"/>
    <dgm:cxn modelId="{CCD1B68F-7BD5-F34F-B52A-B34E477B5625}" type="presOf" srcId="{B315526F-0246-6642-95A4-275596A04375}" destId="{6DC3FD9B-22FE-974D-B58E-8EDEF0B04A28}" srcOrd="0" destOrd="1" presId="urn:microsoft.com/office/officeart/2005/8/layout/list1"/>
    <dgm:cxn modelId="{5D98A493-230F-9C41-BD99-C9AAA2D64DFA}" srcId="{E8F248CB-ED47-7049-B17F-8210746733EC}" destId="{020758C3-7437-FC4A-A359-BC3AA8C69474}" srcOrd="2" destOrd="0" parTransId="{FB38F864-9DDA-8D45-9547-F3906B6FD845}" sibTransId="{52FBE29E-0B9E-434B-AAD1-D4CB1F90277C}"/>
    <dgm:cxn modelId="{BB944FB2-32C7-354C-A713-61CBC65C60DE}" type="presOf" srcId="{B4D35886-1F5E-5347-ADDA-9B508597B7FE}" destId="{6DC3FD9B-22FE-974D-B58E-8EDEF0B04A28}" srcOrd="0" destOrd="0" presId="urn:microsoft.com/office/officeart/2005/8/layout/list1"/>
    <dgm:cxn modelId="{9838AABF-7040-7B42-A94A-697D4110DFC2}" srcId="{E8F248CB-ED47-7049-B17F-8210746733EC}" destId="{B315526F-0246-6642-95A4-275596A04375}" srcOrd="1" destOrd="0" parTransId="{0CFDD0A7-FC49-6849-AB41-483F1C49FF8A}" sibTransId="{806DDE3A-4756-EC4F-96B5-CCE841069497}"/>
    <dgm:cxn modelId="{B0B6FBD7-CB14-1F45-ADC7-041BE7B17D03}" type="presOf" srcId="{E8F248CB-ED47-7049-B17F-8210746733EC}" destId="{E691AB40-8B20-F743-A93B-4AE3E18AEE54}" srcOrd="1" destOrd="0" presId="urn:microsoft.com/office/officeart/2005/8/layout/list1"/>
    <dgm:cxn modelId="{D02367E6-63D8-C34A-8E0A-D6B3748CB10D}" srcId="{E8F248CB-ED47-7049-B17F-8210746733EC}" destId="{B4D35886-1F5E-5347-ADDA-9B508597B7FE}" srcOrd="0" destOrd="0" parTransId="{46A7BA08-608B-B243-BB8A-E36B110D8436}" sibTransId="{D07C9604-D3A8-1345-AEC2-E816099B8825}"/>
    <dgm:cxn modelId="{EF5B46EC-9FE5-634A-B833-AF7AB2386C83}" type="presOf" srcId="{E8F248CB-ED47-7049-B17F-8210746733EC}" destId="{1BBE325F-92A8-EF40-B0BF-DB14D3F419A6}" srcOrd="0" destOrd="0" presId="urn:microsoft.com/office/officeart/2005/8/layout/list1"/>
    <dgm:cxn modelId="{5DF252BF-98CF-FA4F-992A-2420BA3F8D16}" type="presParOf" srcId="{D110813B-84CA-CE48-821A-02D782A1484F}" destId="{4AA4CC04-A61F-CD40-9281-F36CB23EEBFC}" srcOrd="0" destOrd="0" presId="urn:microsoft.com/office/officeart/2005/8/layout/list1"/>
    <dgm:cxn modelId="{D972A7C7-9A9C-B54F-8A1E-2465CFD1B32A}" type="presParOf" srcId="{4AA4CC04-A61F-CD40-9281-F36CB23EEBFC}" destId="{1BBE325F-92A8-EF40-B0BF-DB14D3F419A6}" srcOrd="0" destOrd="0" presId="urn:microsoft.com/office/officeart/2005/8/layout/list1"/>
    <dgm:cxn modelId="{DAFF3FD6-9E82-0C48-8D67-D5B71A68F34E}" type="presParOf" srcId="{4AA4CC04-A61F-CD40-9281-F36CB23EEBFC}" destId="{E691AB40-8B20-F743-A93B-4AE3E18AEE54}" srcOrd="1" destOrd="0" presId="urn:microsoft.com/office/officeart/2005/8/layout/list1"/>
    <dgm:cxn modelId="{981E6E20-40CF-2249-B2F5-2F9927C63B6D}" type="presParOf" srcId="{D110813B-84CA-CE48-821A-02D782A1484F}" destId="{3953F8E3-417A-3340-A16E-3527CE44D037}" srcOrd="1" destOrd="0" presId="urn:microsoft.com/office/officeart/2005/8/layout/list1"/>
    <dgm:cxn modelId="{2510C972-27F2-1242-97F9-D80FDF9FB4E4}" type="presParOf" srcId="{D110813B-84CA-CE48-821A-02D782A1484F}" destId="{6DC3FD9B-22FE-974D-B58E-8EDEF0B04A28}"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ctr"/>
          <a:r>
            <a:rPr lang="en-US" sz="2400" dirty="0"/>
            <a:t>Focus</a:t>
          </a:r>
        </a:p>
        <a:p>
          <a:pPr algn="l"/>
          <a:r>
            <a:rPr lang="en-US" sz="1300" dirty="0"/>
            <a:t> Narrowing in on fewer topics</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C85DD4DB-8117-E84E-A9CE-5C151893A661}">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ctr"/>
          <a:r>
            <a:rPr lang="en-US" sz="2400" dirty="0"/>
            <a:t>Coherence</a:t>
          </a:r>
        </a:p>
        <a:p>
          <a:pPr algn="l"/>
          <a:r>
            <a:rPr lang="en-US" sz="1300" dirty="0"/>
            <a:t>Linking topics and thinking across grades and domains</a:t>
          </a:r>
        </a:p>
      </dgm:t>
    </dgm:pt>
    <dgm:pt modelId="{B837BE67-C33C-C94D-8FDE-EBF0E8383BA9}" type="parTrans" cxnId="{E9563EF7-1F4D-6947-B3AE-68538791A101}">
      <dgm:prSet/>
      <dgm:spPr/>
      <dgm:t>
        <a:bodyPr/>
        <a:lstStyle/>
        <a:p>
          <a:endParaRPr lang="en-US"/>
        </a:p>
      </dgm:t>
    </dgm:pt>
    <dgm:pt modelId="{5B117EF4-CA95-9943-BE5C-48971A04B209}" type="sibTrans" cxnId="{E9563EF7-1F4D-6947-B3AE-68538791A101}">
      <dgm:prSet/>
      <dgm:spPr/>
      <dgm:t>
        <a:bodyPr/>
        <a:lstStyle/>
        <a:p>
          <a:endParaRPr lang="en-US"/>
        </a:p>
      </dgm:t>
    </dgm:pt>
    <dgm:pt modelId="{5DC56696-93AE-AF40-A716-5E425DF8AEC5}">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ctr"/>
          <a:r>
            <a:rPr lang="en-US" sz="2400" dirty="0"/>
            <a:t>Rigor</a:t>
          </a:r>
        </a:p>
        <a:p>
          <a:pPr algn="l"/>
          <a:r>
            <a:rPr lang="en-US" sz="1300" dirty="0"/>
            <a:t>Pursuing with equal intensity </a:t>
          </a:r>
          <a:r>
            <a:rPr lang="mr-IN" sz="1300" dirty="0"/>
            <a:t>–</a:t>
          </a:r>
          <a:r>
            <a:rPr lang="en-US" sz="1300" dirty="0"/>
            <a:t> conceptual understanding, procedural skills and fluency, and applications</a:t>
          </a:r>
        </a:p>
      </dgm:t>
    </dgm:pt>
    <dgm:pt modelId="{6F604626-2D50-C84B-B6E2-93EBDC6E9EE6}" type="parTrans" cxnId="{FA1C86FB-681A-CF46-8713-73FBF968B109}">
      <dgm:prSet/>
      <dgm:spPr/>
      <dgm:t>
        <a:bodyPr/>
        <a:lstStyle/>
        <a:p>
          <a:endParaRPr lang="en-US"/>
        </a:p>
      </dgm:t>
    </dgm:pt>
    <dgm:pt modelId="{31549444-DA31-E944-BB3B-805AFBC153B9}" type="sibTrans" cxnId="{FA1C86FB-681A-CF46-8713-73FBF968B109}">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dgm:style>
          <a:lnRef idx="3">
            <a:schemeClr val="lt1"/>
          </a:lnRef>
          <a:fillRef idx="1">
            <a:schemeClr val="accent5"/>
          </a:fillRef>
          <a:effectRef idx="1">
            <a:schemeClr val="accent5"/>
          </a:effectRef>
          <a:fontRef idx="minor">
            <a:schemeClr val="lt1"/>
          </a:fontRef>
        </dgm:style>
      </dgm:prSet>
      <dgm:spPr>
        <a:solidFill>
          <a:srgbClr val="38A884"/>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dgm:presLayoutVars>
          <dgm:bulletEnabled val="1"/>
        </dgm:presLayoutVars>
      </dgm:prSet>
      <dgm:spPr/>
    </dgm:pt>
    <dgm:pt modelId="{78CF11E6-AA4B-6E4A-9C0D-A20457D92498}" type="pres">
      <dgm:prSet presAssocID="{C94B9D16-6872-0646-8D28-C3C671DB56EB}" presName="aSpace" presStyleCnt="0"/>
      <dgm:spPr/>
    </dgm:pt>
    <dgm:pt modelId="{7F58CF54-36D0-9C4E-915E-C1BA7ADDDAC7}" type="pres">
      <dgm:prSet presAssocID="{C85DD4DB-8117-E84E-A9CE-5C151893A661}" presName="aNode" presStyleLbl="fgAcc1" presStyleIdx="1" presStyleCnt="3">
        <dgm:presLayoutVars>
          <dgm:bulletEnabled val="1"/>
        </dgm:presLayoutVars>
      </dgm:prSet>
      <dgm:spPr/>
    </dgm:pt>
    <dgm:pt modelId="{1CF64047-2536-D941-8196-06B910B7D83F}" type="pres">
      <dgm:prSet presAssocID="{C85DD4DB-8117-E84E-A9CE-5C151893A661}" presName="aSpace" presStyleCnt="0"/>
      <dgm:spPr/>
    </dgm:pt>
    <dgm:pt modelId="{5DE463BB-62BE-A54E-9954-1616E1BF516A}" type="pres">
      <dgm:prSet presAssocID="{5DC56696-93AE-AF40-A716-5E425DF8AEC5}" presName="aNode" presStyleLbl="fgAcc1" presStyleIdx="2" presStyleCnt="3" custScaleX="108186" custScaleY="124987">
        <dgm:presLayoutVars>
          <dgm:bulletEnabled val="1"/>
        </dgm:presLayoutVars>
      </dgm:prSet>
      <dgm:spPr/>
    </dgm:pt>
    <dgm:pt modelId="{1E561D89-B827-1941-84BF-3B804F855646}" type="pres">
      <dgm:prSet presAssocID="{5DC56696-93AE-AF40-A716-5E425DF8AEC5}" presName="aSpace" presStyleCnt="0"/>
      <dgm:spPr/>
    </dgm:pt>
  </dgm:ptLst>
  <dgm:cxnLst>
    <dgm:cxn modelId="{B95BCC07-6389-2147-A4FD-157DB7D07076}" type="presOf" srcId="{C94B9D16-6872-0646-8D28-C3C671DB56EB}" destId="{E91E3062-20AD-4C43-837E-1AADD30FB3FE}" srcOrd="0" destOrd="0" presId="urn:microsoft.com/office/officeart/2005/8/layout/pyramid2"/>
    <dgm:cxn modelId="{99B74F2A-3411-C74B-8D60-203CAD2905A8}" srcId="{DB13A7C5-638F-FB44-AAE8-33AE716FA1BB}" destId="{C94B9D16-6872-0646-8D28-C3C671DB56EB}" srcOrd="0" destOrd="0" parTransId="{CF6E8680-9724-EB4B-B1DA-B2E41CC4E71E}" sibTransId="{BEB8571F-D5F3-4E43-BDB1-48CECA7D22ED}"/>
    <dgm:cxn modelId="{348D0B44-2C87-D846-BAE8-3B50A601D370}" type="presOf" srcId="{5DC56696-93AE-AF40-A716-5E425DF8AEC5}" destId="{5DE463BB-62BE-A54E-9954-1616E1BF516A}" srcOrd="0" destOrd="0" presId="urn:microsoft.com/office/officeart/2005/8/layout/pyramid2"/>
    <dgm:cxn modelId="{21CFD7A5-2F67-D24C-8903-63F3491B5080}" type="presOf" srcId="{DB13A7C5-638F-FB44-AAE8-33AE716FA1BB}" destId="{7D42966F-F7F5-E243-9B01-FFDB80E5B8F2}" srcOrd="0" destOrd="0" presId="urn:microsoft.com/office/officeart/2005/8/layout/pyramid2"/>
    <dgm:cxn modelId="{26C6B6EF-4A02-7447-A41B-0FCDC2296146}" type="presOf" srcId="{C85DD4DB-8117-E84E-A9CE-5C151893A661}" destId="{7F58CF54-36D0-9C4E-915E-C1BA7ADDDAC7}" srcOrd="0" destOrd="0" presId="urn:microsoft.com/office/officeart/2005/8/layout/pyramid2"/>
    <dgm:cxn modelId="{E9563EF7-1F4D-6947-B3AE-68538791A101}" srcId="{DB13A7C5-638F-FB44-AAE8-33AE716FA1BB}" destId="{C85DD4DB-8117-E84E-A9CE-5C151893A661}" srcOrd="1" destOrd="0" parTransId="{B837BE67-C33C-C94D-8FDE-EBF0E8383BA9}" sibTransId="{5B117EF4-CA95-9943-BE5C-48971A04B209}"/>
    <dgm:cxn modelId="{FA1C86FB-681A-CF46-8713-73FBF968B109}" srcId="{DB13A7C5-638F-FB44-AAE8-33AE716FA1BB}" destId="{5DC56696-93AE-AF40-A716-5E425DF8AEC5}" srcOrd="2" destOrd="0" parTransId="{6F604626-2D50-C84B-B6E2-93EBDC6E9EE6}" sibTransId="{31549444-DA31-E944-BB3B-805AFBC153B9}"/>
    <dgm:cxn modelId="{AE7F8CDD-142E-DB45-AD21-530B07E83413}" type="presParOf" srcId="{7D42966F-F7F5-E243-9B01-FFDB80E5B8F2}" destId="{CF2C7704-B592-E04C-828F-1611817850EC}" srcOrd="0" destOrd="0" presId="urn:microsoft.com/office/officeart/2005/8/layout/pyramid2"/>
    <dgm:cxn modelId="{7EF5836D-33FE-C24A-B62C-0721F5A260FB}" type="presParOf" srcId="{7D42966F-F7F5-E243-9B01-FFDB80E5B8F2}" destId="{8F9251F2-3CF0-DC49-B6F8-8ED9A4F01EE6}" srcOrd="1" destOrd="0" presId="urn:microsoft.com/office/officeart/2005/8/layout/pyramid2"/>
    <dgm:cxn modelId="{B8CADBFF-FD95-D64A-92D9-63D1BB9C7B98}" type="presParOf" srcId="{8F9251F2-3CF0-DC49-B6F8-8ED9A4F01EE6}" destId="{E91E3062-20AD-4C43-837E-1AADD30FB3FE}" srcOrd="0" destOrd="0" presId="urn:microsoft.com/office/officeart/2005/8/layout/pyramid2"/>
    <dgm:cxn modelId="{2EDECABA-96DC-8A46-B1F5-62C46600D818}" type="presParOf" srcId="{8F9251F2-3CF0-DC49-B6F8-8ED9A4F01EE6}" destId="{78CF11E6-AA4B-6E4A-9C0D-A20457D92498}" srcOrd="1" destOrd="0" presId="urn:microsoft.com/office/officeart/2005/8/layout/pyramid2"/>
    <dgm:cxn modelId="{6D05CA40-0058-5349-83D7-DE896CB16FBB}" type="presParOf" srcId="{8F9251F2-3CF0-DC49-B6F8-8ED9A4F01EE6}" destId="{7F58CF54-36D0-9C4E-915E-C1BA7ADDDAC7}" srcOrd="2" destOrd="0" presId="urn:microsoft.com/office/officeart/2005/8/layout/pyramid2"/>
    <dgm:cxn modelId="{5A176474-6BDF-4E42-BC4A-E2FE3C48E6C0}" type="presParOf" srcId="{8F9251F2-3CF0-DC49-B6F8-8ED9A4F01EE6}" destId="{1CF64047-2536-D941-8196-06B910B7D83F}" srcOrd="3" destOrd="0" presId="urn:microsoft.com/office/officeart/2005/8/layout/pyramid2"/>
    <dgm:cxn modelId="{08E1D324-507F-F043-8E1E-37503D11E933}" type="presParOf" srcId="{8F9251F2-3CF0-DC49-B6F8-8ED9A4F01EE6}" destId="{5DE463BB-62BE-A54E-9954-1616E1BF516A}" srcOrd="4" destOrd="0" presId="urn:microsoft.com/office/officeart/2005/8/layout/pyramid2"/>
    <dgm:cxn modelId="{2B92B8E8-3266-C343-B9BA-DB7BCEAD9E0A}" type="presParOf" srcId="{8F9251F2-3CF0-DC49-B6F8-8ED9A4F01EE6}" destId="{1E561D89-B827-1941-84BF-3B804F855646}" srcOrd="5" destOrd="0" presId="urn:microsoft.com/office/officeart/2005/8/layout/pyramid2"/>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D9306E3-EE32-8F4C-B399-C2A0EFA3781D}" type="doc">
      <dgm:prSet loTypeId="urn:microsoft.com/office/officeart/2005/8/layout/hProcess9" loCatId="" qsTypeId="urn:microsoft.com/office/officeart/2005/8/quickstyle/simple2" qsCatId="simple" csTypeId="urn:microsoft.com/office/officeart/2005/8/colors/accent6_4" csCatId="accent6" phldr="1"/>
      <dgm:spPr/>
    </dgm:pt>
    <dgm:pt modelId="{AB39531C-9EBE-6A45-BA85-8B51CC0A4B99}">
      <dgm:prSet phldrT="[Text]"/>
      <dgm:spPr>
        <a:solidFill>
          <a:schemeClr val="accent5">
            <a:lumMod val="50000"/>
          </a:schemeClr>
        </a:solidFill>
      </dgm:spPr>
      <dgm:t>
        <a:bodyPr/>
        <a:lstStyle/>
        <a:p>
          <a:pPr algn="l"/>
          <a:r>
            <a:rPr lang="en-US" dirty="0"/>
            <a:t>What evidence of modeling is in the problem?</a:t>
          </a:r>
        </a:p>
      </dgm:t>
    </dgm:pt>
    <dgm:pt modelId="{3FAF18FB-6E2F-7C48-A0BE-518EC433BA2C}" type="parTrans" cxnId="{E55D4161-9D9E-4E46-A8BC-AE219A3A3A79}">
      <dgm:prSet/>
      <dgm:spPr/>
      <dgm:t>
        <a:bodyPr/>
        <a:lstStyle/>
        <a:p>
          <a:endParaRPr lang="en-US"/>
        </a:p>
      </dgm:t>
    </dgm:pt>
    <dgm:pt modelId="{B1215267-48E5-814A-9033-CC00129F17CD}" type="sibTrans" cxnId="{E55D4161-9D9E-4E46-A8BC-AE219A3A3A79}">
      <dgm:prSet/>
      <dgm:spPr/>
      <dgm:t>
        <a:bodyPr/>
        <a:lstStyle/>
        <a:p>
          <a:endParaRPr lang="en-US"/>
        </a:p>
      </dgm:t>
    </dgm:pt>
    <dgm:pt modelId="{7B022508-C879-C948-98E0-BB34B37CF0D7}">
      <dgm:prSet phldrT="[Text]"/>
      <dgm:spPr>
        <a:solidFill>
          <a:schemeClr val="accent5">
            <a:lumMod val="75000"/>
          </a:schemeClr>
        </a:solidFill>
      </dgm:spPr>
      <dgm:t>
        <a:bodyPr/>
        <a:lstStyle/>
        <a:p>
          <a:pPr algn="l"/>
          <a:r>
            <a:rPr lang="en-US" dirty="0"/>
            <a:t>What parts of modeling are weak/missing?</a:t>
          </a:r>
        </a:p>
      </dgm:t>
    </dgm:pt>
    <dgm:pt modelId="{0ED32644-5AF8-F144-BC8C-4C86D30E5D3D}" type="parTrans" cxnId="{A9B4B8B5-B855-9547-845F-F1A16D00AEB2}">
      <dgm:prSet/>
      <dgm:spPr/>
      <dgm:t>
        <a:bodyPr/>
        <a:lstStyle/>
        <a:p>
          <a:endParaRPr lang="en-US"/>
        </a:p>
      </dgm:t>
    </dgm:pt>
    <dgm:pt modelId="{94BDE990-4B36-684B-A114-D69DD5E1009D}" type="sibTrans" cxnId="{A9B4B8B5-B855-9547-845F-F1A16D00AEB2}">
      <dgm:prSet/>
      <dgm:spPr/>
      <dgm:t>
        <a:bodyPr/>
        <a:lstStyle/>
        <a:p>
          <a:endParaRPr lang="en-US"/>
        </a:p>
      </dgm:t>
    </dgm:pt>
    <dgm:pt modelId="{5E513139-CEBD-4240-9E3B-B3148B44C193}">
      <dgm:prSet phldrT="[Text]"/>
      <dgm:spPr>
        <a:solidFill>
          <a:schemeClr val="accent5">
            <a:lumMod val="60000"/>
            <a:lumOff val="40000"/>
          </a:schemeClr>
        </a:solidFill>
      </dgm:spPr>
      <dgm:t>
        <a:bodyPr/>
        <a:lstStyle/>
        <a:p>
          <a:pPr algn="l"/>
          <a:r>
            <a:rPr lang="en-US" dirty="0"/>
            <a:t>How can I adjust?</a:t>
          </a:r>
        </a:p>
      </dgm:t>
    </dgm:pt>
    <dgm:pt modelId="{5748962A-20AD-924C-AB81-929EA9D4CFD1}" type="parTrans" cxnId="{93389EC3-283B-084D-86E7-CC245BA86417}">
      <dgm:prSet/>
      <dgm:spPr/>
      <dgm:t>
        <a:bodyPr/>
        <a:lstStyle/>
        <a:p>
          <a:endParaRPr lang="en-US"/>
        </a:p>
      </dgm:t>
    </dgm:pt>
    <dgm:pt modelId="{8D09A834-11B3-594E-BD63-C811BA0D8450}" type="sibTrans" cxnId="{93389EC3-283B-084D-86E7-CC245BA86417}">
      <dgm:prSet/>
      <dgm:spPr/>
      <dgm:t>
        <a:bodyPr/>
        <a:lstStyle/>
        <a:p>
          <a:endParaRPr lang="en-US"/>
        </a:p>
      </dgm:t>
    </dgm:pt>
    <dgm:pt modelId="{F6A0D587-F62F-704E-A13D-B37A0F5B8A91}" type="pres">
      <dgm:prSet presAssocID="{0D9306E3-EE32-8F4C-B399-C2A0EFA3781D}" presName="CompostProcess" presStyleCnt="0">
        <dgm:presLayoutVars>
          <dgm:dir/>
          <dgm:resizeHandles val="exact"/>
        </dgm:presLayoutVars>
      </dgm:prSet>
      <dgm:spPr/>
    </dgm:pt>
    <dgm:pt modelId="{4DD6D085-7A69-D242-AA5E-E8DC21DC2D21}" type="pres">
      <dgm:prSet presAssocID="{0D9306E3-EE32-8F4C-B399-C2A0EFA3781D}" presName="arrow" presStyleLbl="bgShp" presStyleIdx="0" presStyleCnt="1"/>
      <dgm:spPr/>
    </dgm:pt>
    <dgm:pt modelId="{E296359D-C1FB-A843-8E8F-E05F4BB8B9BA}" type="pres">
      <dgm:prSet presAssocID="{0D9306E3-EE32-8F4C-B399-C2A0EFA3781D}" presName="linearProcess" presStyleCnt="0"/>
      <dgm:spPr/>
    </dgm:pt>
    <dgm:pt modelId="{07753558-C6B1-B74E-95E0-9C12D6B3094C}" type="pres">
      <dgm:prSet presAssocID="{AB39531C-9EBE-6A45-BA85-8B51CC0A4B99}" presName="textNode" presStyleLbl="node1" presStyleIdx="0" presStyleCnt="3">
        <dgm:presLayoutVars>
          <dgm:bulletEnabled val="1"/>
        </dgm:presLayoutVars>
      </dgm:prSet>
      <dgm:spPr/>
    </dgm:pt>
    <dgm:pt modelId="{9B047C8C-2741-BB43-AFBC-48F2F754E886}" type="pres">
      <dgm:prSet presAssocID="{B1215267-48E5-814A-9033-CC00129F17CD}" presName="sibTrans" presStyleCnt="0"/>
      <dgm:spPr/>
    </dgm:pt>
    <dgm:pt modelId="{0C787E47-BAD1-7A42-AE55-FA72122822E2}" type="pres">
      <dgm:prSet presAssocID="{7B022508-C879-C948-98E0-BB34B37CF0D7}" presName="textNode" presStyleLbl="node1" presStyleIdx="1" presStyleCnt="3">
        <dgm:presLayoutVars>
          <dgm:bulletEnabled val="1"/>
        </dgm:presLayoutVars>
      </dgm:prSet>
      <dgm:spPr/>
    </dgm:pt>
    <dgm:pt modelId="{F832E1BE-CC4C-0649-896C-5507305755CB}" type="pres">
      <dgm:prSet presAssocID="{94BDE990-4B36-684B-A114-D69DD5E1009D}" presName="sibTrans" presStyleCnt="0"/>
      <dgm:spPr/>
    </dgm:pt>
    <dgm:pt modelId="{CF9E6EA8-1757-D441-8AA5-308E487886E5}" type="pres">
      <dgm:prSet presAssocID="{5E513139-CEBD-4240-9E3B-B3148B44C193}" presName="textNode" presStyleLbl="node1" presStyleIdx="2" presStyleCnt="3">
        <dgm:presLayoutVars>
          <dgm:bulletEnabled val="1"/>
        </dgm:presLayoutVars>
      </dgm:prSet>
      <dgm:spPr/>
    </dgm:pt>
  </dgm:ptLst>
  <dgm:cxnLst>
    <dgm:cxn modelId="{DB19BE0B-DA09-8C4E-9C20-C0A0100FE35B}" type="presOf" srcId="{0D9306E3-EE32-8F4C-B399-C2A0EFA3781D}" destId="{F6A0D587-F62F-704E-A13D-B37A0F5B8A91}" srcOrd="0" destOrd="0" presId="urn:microsoft.com/office/officeart/2005/8/layout/hProcess9"/>
    <dgm:cxn modelId="{5E8BCA32-4858-D748-AEA1-9693862268BD}" type="presOf" srcId="{5E513139-CEBD-4240-9E3B-B3148B44C193}" destId="{CF9E6EA8-1757-D441-8AA5-308E487886E5}" srcOrd="0" destOrd="0" presId="urn:microsoft.com/office/officeart/2005/8/layout/hProcess9"/>
    <dgm:cxn modelId="{D6899D59-43BB-A94D-A5A8-F9764F18D887}" type="presOf" srcId="{AB39531C-9EBE-6A45-BA85-8B51CC0A4B99}" destId="{07753558-C6B1-B74E-95E0-9C12D6B3094C}" srcOrd="0" destOrd="0" presId="urn:microsoft.com/office/officeart/2005/8/layout/hProcess9"/>
    <dgm:cxn modelId="{E55D4161-9D9E-4E46-A8BC-AE219A3A3A79}" srcId="{0D9306E3-EE32-8F4C-B399-C2A0EFA3781D}" destId="{AB39531C-9EBE-6A45-BA85-8B51CC0A4B99}" srcOrd="0" destOrd="0" parTransId="{3FAF18FB-6E2F-7C48-A0BE-518EC433BA2C}" sibTransId="{B1215267-48E5-814A-9033-CC00129F17CD}"/>
    <dgm:cxn modelId="{A98ADA61-507B-DE45-87C0-9A80350EF841}" type="presOf" srcId="{7B022508-C879-C948-98E0-BB34B37CF0D7}" destId="{0C787E47-BAD1-7A42-AE55-FA72122822E2}" srcOrd="0" destOrd="0" presId="urn:microsoft.com/office/officeart/2005/8/layout/hProcess9"/>
    <dgm:cxn modelId="{A9B4B8B5-B855-9547-845F-F1A16D00AEB2}" srcId="{0D9306E3-EE32-8F4C-B399-C2A0EFA3781D}" destId="{7B022508-C879-C948-98E0-BB34B37CF0D7}" srcOrd="1" destOrd="0" parTransId="{0ED32644-5AF8-F144-BC8C-4C86D30E5D3D}" sibTransId="{94BDE990-4B36-684B-A114-D69DD5E1009D}"/>
    <dgm:cxn modelId="{93389EC3-283B-084D-86E7-CC245BA86417}" srcId="{0D9306E3-EE32-8F4C-B399-C2A0EFA3781D}" destId="{5E513139-CEBD-4240-9E3B-B3148B44C193}" srcOrd="2" destOrd="0" parTransId="{5748962A-20AD-924C-AB81-929EA9D4CFD1}" sibTransId="{8D09A834-11B3-594E-BD63-C811BA0D8450}"/>
    <dgm:cxn modelId="{FCF4D5C3-6F1C-8747-8EC2-162CA0DE5060}" type="presParOf" srcId="{F6A0D587-F62F-704E-A13D-B37A0F5B8A91}" destId="{4DD6D085-7A69-D242-AA5E-E8DC21DC2D21}" srcOrd="0" destOrd="0" presId="urn:microsoft.com/office/officeart/2005/8/layout/hProcess9"/>
    <dgm:cxn modelId="{B31476C0-C93D-5C40-9E0C-854028C0D4EC}" type="presParOf" srcId="{F6A0D587-F62F-704E-A13D-B37A0F5B8A91}" destId="{E296359D-C1FB-A843-8E8F-E05F4BB8B9BA}" srcOrd="1" destOrd="0" presId="urn:microsoft.com/office/officeart/2005/8/layout/hProcess9"/>
    <dgm:cxn modelId="{ACFDD9C6-CFF4-6B48-A188-129AE346250F}" type="presParOf" srcId="{E296359D-C1FB-A843-8E8F-E05F4BB8B9BA}" destId="{07753558-C6B1-B74E-95E0-9C12D6B3094C}" srcOrd="0" destOrd="0" presId="urn:microsoft.com/office/officeart/2005/8/layout/hProcess9"/>
    <dgm:cxn modelId="{30239A64-E083-864D-88AB-B7397B3B1690}" type="presParOf" srcId="{E296359D-C1FB-A843-8E8F-E05F4BB8B9BA}" destId="{9B047C8C-2741-BB43-AFBC-48F2F754E886}" srcOrd="1" destOrd="0" presId="urn:microsoft.com/office/officeart/2005/8/layout/hProcess9"/>
    <dgm:cxn modelId="{09E43B80-3FFF-C240-883E-33E907232F49}" type="presParOf" srcId="{E296359D-C1FB-A843-8E8F-E05F4BB8B9BA}" destId="{0C787E47-BAD1-7A42-AE55-FA72122822E2}" srcOrd="2" destOrd="0" presId="urn:microsoft.com/office/officeart/2005/8/layout/hProcess9"/>
    <dgm:cxn modelId="{4C609D5B-3414-0F47-9076-531CEC86B4F2}" type="presParOf" srcId="{E296359D-C1FB-A843-8E8F-E05F4BB8B9BA}" destId="{F832E1BE-CC4C-0649-896C-5507305755CB}" srcOrd="3" destOrd="0" presId="urn:microsoft.com/office/officeart/2005/8/layout/hProcess9"/>
    <dgm:cxn modelId="{F9E3A29E-56F7-5946-B96C-3AE306581CAC}" type="presParOf" srcId="{E296359D-C1FB-A843-8E8F-E05F4BB8B9BA}" destId="{CF9E6EA8-1757-D441-8AA5-308E487886E5}"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5DC56696-93AE-AF40-A716-5E425DF8AEC5}">
      <dgm:prSet phldrT="[Text]"/>
      <dgm:spPr>
        <a:solidFill>
          <a:schemeClr val="lt1">
            <a:hueOff val="0"/>
            <a:satOff val="0"/>
            <a:lumOff val="0"/>
          </a:schemeClr>
        </a:solidFill>
        <a:ln>
          <a:solidFill>
            <a:schemeClr val="accent5">
              <a:lumMod val="60000"/>
              <a:lumOff val="40000"/>
            </a:schemeClr>
          </a:solidFill>
        </a:ln>
      </dgm:spPr>
      <dgm:t>
        <a:bodyPr/>
        <a:lstStyle/>
        <a:p>
          <a:r>
            <a:rPr lang="en-US" dirty="0">
              <a:latin typeface="Calibri"/>
              <a:cs typeface="Calibri"/>
            </a:rPr>
            <a:t>Rigor</a:t>
          </a:r>
        </a:p>
      </dgm:t>
    </dgm:pt>
    <dgm:pt modelId="{6F604626-2D50-C84B-B6E2-93EBDC6E9EE6}" type="parTrans" cxnId="{FA1C86FB-681A-CF46-8713-73FBF968B109}">
      <dgm:prSet/>
      <dgm:spPr/>
      <dgm:t>
        <a:bodyPr/>
        <a:lstStyle/>
        <a:p>
          <a:endParaRPr lang="en-US"/>
        </a:p>
      </dgm:t>
    </dgm:pt>
    <dgm:pt modelId="{31549444-DA31-E944-BB3B-805AFBC153B9}" type="sibTrans" cxnId="{FA1C86FB-681A-CF46-8713-73FBF968B109}">
      <dgm:prSet/>
      <dgm:spPr/>
      <dgm:t>
        <a:bodyPr/>
        <a:lstStyle/>
        <a:p>
          <a:endParaRPr lang="en-US"/>
        </a:p>
      </dgm:t>
    </dgm:pt>
    <dgm:pt modelId="{C85DD4DB-8117-E84E-A9CE-5C151893A661}">
      <dgm:prSet phldrT="[Text]"/>
      <dgm:spPr>
        <a:solidFill>
          <a:schemeClr val="lt1">
            <a:hueOff val="0"/>
            <a:satOff val="0"/>
            <a:lumOff val="0"/>
          </a:schemeClr>
        </a:solidFill>
        <a:ln>
          <a:solidFill>
            <a:schemeClr val="accent5">
              <a:lumMod val="60000"/>
              <a:lumOff val="40000"/>
            </a:schemeClr>
          </a:solidFill>
        </a:ln>
      </dgm:spPr>
      <dgm:t>
        <a:bodyPr/>
        <a:lstStyle/>
        <a:p>
          <a:r>
            <a:rPr lang="en-US" dirty="0">
              <a:latin typeface="Calibri"/>
              <a:cs typeface="Calibri"/>
            </a:rPr>
            <a:t>Coherence</a:t>
          </a:r>
        </a:p>
      </dgm:t>
    </dgm:pt>
    <dgm:pt modelId="{5B117EF4-CA95-9943-BE5C-48971A04B209}" type="sibTrans" cxnId="{E9563EF7-1F4D-6947-B3AE-68538791A101}">
      <dgm:prSet/>
      <dgm:spPr/>
      <dgm:t>
        <a:bodyPr/>
        <a:lstStyle/>
        <a:p>
          <a:endParaRPr lang="en-US"/>
        </a:p>
      </dgm:t>
    </dgm:pt>
    <dgm:pt modelId="{B837BE67-C33C-C94D-8FDE-EBF0E8383BA9}" type="parTrans" cxnId="{E9563EF7-1F4D-6947-B3AE-68538791A101}">
      <dgm:prSet/>
      <dgm:spPr/>
      <dgm:t>
        <a:bodyPr/>
        <a:lstStyle/>
        <a:p>
          <a:endParaRPr lang="en-US"/>
        </a:p>
      </dgm:t>
    </dgm:pt>
    <dgm:pt modelId="{C94B9D16-6872-0646-8D28-C3C671DB56EB}">
      <dgm:prSet phldrT="[Text]"/>
      <dgm:spPr>
        <a:solidFill>
          <a:schemeClr val="lt1">
            <a:hueOff val="0"/>
            <a:satOff val="0"/>
            <a:lumOff val="0"/>
          </a:schemeClr>
        </a:solidFill>
        <a:ln>
          <a:solidFill>
            <a:schemeClr val="accent5">
              <a:lumMod val="60000"/>
              <a:lumOff val="40000"/>
            </a:schemeClr>
          </a:solidFill>
        </a:ln>
      </dgm:spPr>
      <dgm:t>
        <a:bodyPr/>
        <a:lstStyle/>
        <a:p>
          <a:r>
            <a:rPr lang="en-US" dirty="0">
              <a:latin typeface="Calibri"/>
              <a:cs typeface="Calibri"/>
            </a:rPr>
            <a:t>Focus</a:t>
          </a:r>
        </a:p>
      </dgm:t>
    </dgm:pt>
    <dgm:pt modelId="{BEB8571F-D5F3-4E43-BDB1-48CECA7D22ED}" type="sibTrans" cxnId="{99B74F2A-3411-C74B-8D60-203CAD2905A8}">
      <dgm:prSet/>
      <dgm:spPr/>
      <dgm:t>
        <a:bodyPr/>
        <a:lstStyle/>
        <a:p>
          <a:endParaRPr lang="en-US"/>
        </a:p>
      </dgm:t>
    </dgm:pt>
    <dgm:pt modelId="{CF6E8680-9724-EB4B-B1DA-B2E41CC4E71E}" type="parTrans" cxnId="{99B74F2A-3411-C74B-8D60-203CAD2905A8}">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dgm:spPr>
        <a:solidFill>
          <a:schemeClr val="accent5">
            <a:lumMod val="50000"/>
          </a:schemeClr>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dgm:presLayoutVars>
          <dgm:bulletEnabled val="1"/>
        </dgm:presLayoutVars>
      </dgm:prSet>
      <dgm:spPr/>
    </dgm:pt>
    <dgm:pt modelId="{78CF11E6-AA4B-6E4A-9C0D-A20457D92498}" type="pres">
      <dgm:prSet presAssocID="{C94B9D16-6872-0646-8D28-C3C671DB56EB}" presName="aSpace" presStyleCnt="0"/>
      <dgm:spPr/>
    </dgm:pt>
    <dgm:pt modelId="{7F58CF54-36D0-9C4E-915E-C1BA7ADDDAC7}" type="pres">
      <dgm:prSet presAssocID="{C85DD4DB-8117-E84E-A9CE-5C151893A661}" presName="aNode" presStyleLbl="fgAcc1" presStyleIdx="1" presStyleCnt="3">
        <dgm:presLayoutVars>
          <dgm:bulletEnabled val="1"/>
        </dgm:presLayoutVars>
      </dgm:prSet>
      <dgm:spPr/>
    </dgm:pt>
    <dgm:pt modelId="{1CF64047-2536-D941-8196-06B910B7D83F}" type="pres">
      <dgm:prSet presAssocID="{C85DD4DB-8117-E84E-A9CE-5C151893A661}" presName="aSpace" presStyleCnt="0"/>
      <dgm:spPr/>
    </dgm:pt>
    <dgm:pt modelId="{5DE463BB-62BE-A54E-9954-1616E1BF516A}" type="pres">
      <dgm:prSet presAssocID="{5DC56696-93AE-AF40-A716-5E425DF8AEC5}" presName="aNode" presStyleLbl="fgAcc1" presStyleIdx="2" presStyleCnt="3" custLinFactY="4932" custLinFactNeighborX="805" custLinFactNeighborY="100000">
        <dgm:presLayoutVars>
          <dgm:bulletEnabled val="1"/>
        </dgm:presLayoutVars>
      </dgm:prSet>
      <dgm:spPr/>
    </dgm:pt>
    <dgm:pt modelId="{1E561D89-B827-1941-84BF-3B804F855646}" type="pres">
      <dgm:prSet presAssocID="{5DC56696-93AE-AF40-A716-5E425DF8AEC5}" presName="aSpace" presStyleCnt="0"/>
      <dgm:spPr/>
    </dgm:pt>
  </dgm:ptLst>
  <dgm:cxnLst>
    <dgm:cxn modelId="{99B74F2A-3411-C74B-8D60-203CAD2905A8}" srcId="{DB13A7C5-638F-FB44-AAE8-33AE716FA1BB}" destId="{C94B9D16-6872-0646-8D28-C3C671DB56EB}" srcOrd="0" destOrd="0" parTransId="{CF6E8680-9724-EB4B-B1DA-B2E41CC4E71E}" sibTransId="{BEB8571F-D5F3-4E43-BDB1-48CECA7D22ED}"/>
    <dgm:cxn modelId="{C6543DAC-2416-6147-B762-A8E55FACCFB7}" type="presOf" srcId="{DB13A7C5-638F-FB44-AAE8-33AE716FA1BB}" destId="{7D42966F-F7F5-E243-9B01-FFDB80E5B8F2}" srcOrd="0" destOrd="0" presId="urn:microsoft.com/office/officeart/2005/8/layout/pyramid2"/>
    <dgm:cxn modelId="{411443C8-6324-3E4B-A8CD-756F11404121}" type="presOf" srcId="{C85DD4DB-8117-E84E-A9CE-5C151893A661}" destId="{7F58CF54-36D0-9C4E-915E-C1BA7ADDDAC7}" srcOrd="0" destOrd="0" presId="urn:microsoft.com/office/officeart/2005/8/layout/pyramid2"/>
    <dgm:cxn modelId="{7FA347CE-0F79-EA44-BB08-F1D1DA04544C}" type="presOf" srcId="{C94B9D16-6872-0646-8D28-C3C671DB56EB}" destId="{E91E3062-20AD-4C43-837E-1AADD30FB3FE}" srcOrd="0" destOrd="0" presId="urn:microsoft.com/office/officeart/2005/8/layout/pyramid2"/>
    <dgm:cxn modelId="{E4B7C3F6-CEFC-8D42-998D-80A611026CCC}" type="presOf" srcId="{5DC56696-93AE-AF40-A716-5E425DF8AEC5}" destId="{5DE463BB-62BE-A54E-9954-1616E1BF516A}" srcOrd="0" destOrd="0" presId="urn:microsoft.com/office/officeart/2005/8/layout/pyramid2"/>
    <dgm:cxn modelId="{E9563EF7-1F4D-6947-B3AE-68538791A101}" srcId="{DB13A7C5-638F-FB44-AAE8-33AE716FA1BB}" destId="{C85DD4DB-8117-E84E-A9CE-5C151893A661}" srcOrd="1" destOrd="0" parTransId="{B837BE67-C33C-C94D-8FDE-EBF0E8383BA9}" sibTransId="{5B117EF4-CA95-9943-BE5C-48971A04B209}"/>
    <dgm:cxn modelId="{FA1C86FB-681A-CF46-8713-73FBF968B109}" srcId="{DB13A7C5-638F-FB44-AAE8-33AE716FA1BB}" destId="{5DC56696-93AE-AF40-A716-5E425DF8AEC5}" srcOrd="2" destOrd="0" parTransId="{6F604626-2D50-C84B-B6E2-93EBDC6E9EE6}" sibTransId="{31549444-DA31-E944-BB3B-805AFBC153B9}"/>
    <dgm:cxn modelId="{29F324A4-B7DB-5A4C-ADCE-9050BC5AA897}" type="presParOf" srcId="{7D42966F-F7F5-E243-9B01-FFDB80E5B8F2}" destId="{CF2C7704-B592-E04C-828F-1611817850EC}" srcOrd="0" destOrd="0" presId="urn:microsoft.com/office/officeart/2005/8/layout/pyramid2"/>
    <dgm:cxn modelId="{16573A09-5D50-8C41-9028-8C4C4157BE3C}" type="presParOf" srcId="{7D42966F-F7F5-E243-9B01-FFDB80E5B8F2}" destId="{8F9251F2-3CF0-DC49-B6F8-8ED9A4F01EE6}" srcOrd="1" destOrd="0" presId="urn:microsoft.com/office/officeart/2005/8/layout/pyramid2"/>
    <dgm:cxn modelId="{F417E583-BA89-8847-B4FC-B05D28A56F95}" type="presParOf" srcId="{8F9251F2-3CF0-DC49-B6F8-8ED9A4F01EE6}" destId="{E91E3062-20AD-4C43-837E-1AADD30FB3FE}" srcOrd="0" destOrd="0" presId="urn:microsoft.com/office/officeart/2005/8/layout/pyramid2"/>
    <dgm:cxn modelId="{489A5395-EC3E-3040-B062-4268B8725064}" type="presParOf" srcId="{8F9251F2-3CF0-DC49-B6F8-8ED9A4F01EE6}" destId="{78CF11E6-AA4B-6E4A-9C0D-A20457D92498}" srcOrd="1" destOrd="0" presId="urn:microsoft.com/office/officeart/2005/8/layout/pyramid2"/>
    <dgm:cxn modelId="{79B58A37-3A68-5041-A85B-4CF2528621DD}" type="presParOf" srcId="{8F9251F2-3CF0-DC49-B6F8-8ED9A4F01EE6}" destId="{7F58CF54-36D0-9C4E-915E-C1BA7ADDDAC7}" srcOrd="2" destOrd="0" presId="urn:microsoft.com/office/officeart/2005/8/layout/pyramid2"/>
    <dgm:cxn modelId="{F940C833-DDFC-FA4C-9BDA-F50457D8B9BC}" type="presParOf" srcId="{8F9251F2-3CF0-DC49-B6F8-8ED9A4F01EE6}" destId="{1CF64047-2536-D941-8196-06B910B7D83F}" srcOrd="3" destOrd="0" presId="urn:microsoft.com/office/officeart/2005/8/layout/pyramid2"/>
    <dgm:cxn modelId="{88DC3091-173E-BE4B-9B17-15D7D007E638}" type="presParOf" srcId="{8F9251F2-3CF0-DC49-B6F8-8ED9A4F01EE6}" destId="{5DE463BB-62BE-A54E-9954-1616E1BF516A}" srcOrd="4" destOrd="0" presId="urn:microsoft.com/office/officeart/2005/8/layout/pyramid2"/>
    <dgm:cxn modelId="{CF3CC0BE-9478-CA4B-B4B9-5FBD846C6A5E}" type="presParOf" srcId="{8F9251F2-3CF0-DC49-B6F8-8ED9A4F01EE6}" destId="{1E561D89-B827-1941-84BF-3B804F855646}"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2C1824E-3771-E24D-B527-4AB93B956081}" type="doc">
      <dgm:prSet loTypeId="urn:microsoft.com/office/officeart/2005/8/layout/lProcess2" loCatId="list" qsTypeId="urn:microsoft.com/office/officeart/2005/8/quickstyle/simple4" qsCatId="simple" csTypeId="urn:microsoft.com/office/officeart/2005/8/colors/accent0_1" csCatId="mainScheme" phldr="1"/>
      <dgm:spPr/>
      <dgm:t>
        <a:bodyPr/>
        <a:lstStyle/>
        <a:p>
          <a:endParaRPr lang="en-US"/>
        </a:p>
      </dgm:t>
    </dgm:pt>
    <dgm:pt modelId="{9B90DFD4-BD6C-844A-AD59-80683DF824A9}">
      <dgm:prSet phldrT="[Text]" custT="1"/>
      <dgm:spPr/>
      <dgm:t>
        <a:bodyPr/>
        <a:lstStyle/>
        <a:p>
          <a:pPr algn="ctr"/>
          <a:r>
            <a:rPr lang="en-US" sz="3600" dirty="0">
              <a:solidFill>
                <a:srgbClr val="3B3B3D"/>
              </a:solidFill>
            </a:rPr>
            <a:t>Key ideas from research</a:t>
          </a:r>
        </a:p>
      </dgm:t>
    </dgm:pt>
    <dgm:pt modelId="{DFE6F132-5770-F04C-A7D0-155261217197}" type="parTrans" cxnId="{BEFF9B9E-1851-7549-9EFC-2F4791008D36}">
      <dgm:prSet/>
      <dgm:spPr/>
      <dgm:t>
        <a:bodyPr/>
        <a:lstStyle/>
        <a:p>
          <a:endParaRPr lang="en-US"/>
        </a:p>
      </dgm:t>
    </dgm:pt>
    <dgm:pt modelId="{55412327-32A8-5941-90B7-A27824F80003}" type="sibTrans" cxnId="{BEFF9B9E-1851-7549-9EFC-2F4791008D36}">
      <dgm:prSet/>
      <dgm:spPr/>
      <dgm:t>
        <a:bodyPr/>
        <a:lstStyle/>
        <a:p>
          <a:endParaRPr lang="en-US"/>
        </a:p>
      </dgm:t>
    </dgm:pt>
    <dgm:pt modelId="{52E00D49-D661-2643-AED3-12A1AB1AF7CA}">
      <dgm:prSet phldrT="[Text]" custT="1"/>
      <dgm:spPr/>
      <dgm:t>
        <a:bodyPr/>
        <a:lstStyle/>
        <a:p>
          <a:r>
            <a:rPr lang="en-US" sz="4000" dirty="0">
              <a:solidFill>
                <a:srgbClr val="3B3B3D"/>
              </a:solidFill>
            </a:rPr>
            <a:t>Educator actions</a:t>
          </a:r>
        </a:p>
      </dgm:t>
    </dgm:pt>
    <dgm:pt modelId="{CFB28507-2FA9-614B-B9AF-F2BC60F06F18}" type="parTrans" cxnId="{4771B4F6-8CA6-B148-9C29-1E276ED7B51D}">
      <dgm:prSet/>
      <dgm:spPr/>
      <dgm:t>
        <a:bodyPr/>
        <a:lstStyle/>
        <a:p>
          <a:endParaRPr lang="en-US"/>
        </a:p>
      </dgm:t>
    </dgm:pt>
    <dgm:pt modelId="{1D4A8656-84E5-9846-87DB-3E7DBA1DAFBF}" type="sibTrans" cxnId="{4771B4F6-8CA6-B148-9C29-1E276ED7B51D}">
      <dgm:prSet/>
      <dgm:spPr/>
      <dgm:t>
        <a:bodyPr/>
        <a:lstStyle/>
        <a:p>
          <a:endParaRPr lang="en-US"/>
        </a:p>
      </dgm:t>
    </dgm:pt>
    <dgm:pt modelId="{1C329580-92B4-054D-8EF7-26050A76F8D3}">
      <dgm:prSet phldrT="[Text]" custT="1"/>
      <dgm:spPr/>
      <dgm:t>
        <a:bodyPr/>
        <a:lstStyle/>
        <a:p>
          <a:r>
            <a:rPr lang="en-US" sz="1600" b="0" i="0" dirty="0">
              <a:solidFill>
                <a:srgbClr val="3B3B3D"/>
              </a:solidFill>
            </a:rPr>
            <a:t>People become smarter with time, effective effort, and persistence on challenging tasks.</a:t>
          </a:r>
          <a:endParaRPr lang="en-US" sz="1600" dirty="0">
            <a:solidFill>
              <a:srgbClr val="3B3B3D"/>
            </a:solidFill>
          </a:endParaRPr>
        </a:p>
      </dgm:t>
    </dgm:pt>
    <dgm:pt modelId="{D5EA3A62-5D50-184E-A076-E5646B652239}" type="parTrans" cxnId="{10E8F72B-73B0-834B-8D5E-E98760CC29F1}">
      <dgm:prSet/>
      <dgm:spPr/>
      <dgm:t>
        <a:bodyPr/>
        <a:lstStyle/>
        <a:p>
          <a:endParaRPr lang="en-US"/>
        </a:p>
      </dgm:t>
    </dgm:pt>
    <dgm:pt modelId="{D8F1F419-E0C7-D241-80BA-7F10A78657EE}" type="sibTrans" cxnId="{10E8F72B-73B0-834B-8D5E-E98760CC29F1}">
      <dgm:prSet/>
      <dgm:spPr/>
      <dgm:t>
        <a:bodyPr/>
        <a:lstStyle/>
        <a:p>
          <a:endParaRPr lang="en-US"/>
        </a:p>
      </dgm:t>
    </dgm:pt>
    <dgm:pt modelId="{B1BCF032-9145-0B40-AF00-18B98921C778}">
      <dgm:prSet phldrT="[Text]" custT="1"/>
      <dgm:spPr/>
      <dgm:t>
        <a:bodyPr/>
        <a:lstStyle/>
        <a:p>
          <a:pPr algn="l"/>
          <a:r>
            <a:rPr lang="en-US" sz="1600" b="0" i="0" dirty="0">
              <a:solidFill>
                <a:srgbClr val="3B3B3D"/>
              </a:solidFill>
            </a:rPr>
            <a:t>Planning, monitoring, and evaluating are metacognitive strategies that increase learning.</a:t>
          </a:r>
          <a:endParaRPr lang="en-US" sz="1600" dirty="0">
            <a:solidFill>
              <a:srgbClr val="3B3B3D"/>
            </a:solidFill>
          </a:endParaRPr>
        </a:p>
      </dgm:t>
    </dgm:pt>
    <dgm:pt modelId="{EFC4F0E8-A252-CF4F-937F-7775E44EF1BA}" type="parTrans" cxnId="{B1477C06-53E9-D847-AB1E-E34FBE50F08D}">
      <dgm:prSet/>
      <dgm:spPr/>
      <dgm:t>
        <a:bodyPr/>
        <a:lstStyle/>
        <a:p>
          <a:endParaRPr lang="en-US"/>
        </a:p>
      </dgm:t>
    </dgm:pt>
    <dgm:pt modelId="{C7A37897-5752-7B46-817E-B1A47A3742C6}" type="sibTrans" cxnId="{B1477C06-53E9-D847-AB1E-E34FBE50F08D}">
      <dgm:prSet/>
      <dgm:spPr/>
      <dgm:t>
        <a:bodyPr/>
        <a:lstStyle/>
        <a:p>
          <a:endParaRPr lang="en-US"/>
        </a:p>
      </dgm:t>
    </dgm:pt>
    <dgm:pt modelId="{8044649E-BE65-8247-AF34-22FA692EAC9F}">
      <dgm:prSet phldrT="[Text]"/>
      <dgm:spPr/>
      <dgm:t>
        <a:bodyPr/>
        <a:lstStyle/>
        <a:p>
          <a:pPr algn="l"/>
          <a:r>
            <a:rPr lang="en-US" b="0" i="0" dirty="0">
              <a:solidFill>
                <a:srgbClr val="3B3B3D"/>
              </a:solidFill>
            </a:rPr>
            <a:t>Provide students with challenging academic tasks and effectively facilitate student persistence through struggle.</a:t>
          </a:r>
          <a:endParaRPr lang="en-US" dirty="0">
            <a:solidFill>
              <a:srgbClr val="3B3B3D"/>
            </a:solidFill>
          </a:endParaRPr>
        </a:p>
      </dgm:t>
    </dgm:pt>
    <dgm:pt modelId="{61F731DE-F023-AE40-810A-BF451B4E7891}" type="parTrans" cxnId="{98DD2DAB-58C9-EE4B-B09F-247AE1DD84DB}">
      <dgm:prSet/>
      <dgm:spPr/>
      <dgm:t>
        <a:bodyPr/>
        <a:lstStyle/>
        <a:p>
          <a:endParaRPr lang="en-US"/>
        </a:p>
      </dgm:t>
    </dgm:pt>
    <dgm:pt modelId="{9B0F7391-8BEB-2643-A78E-795B7C346DCA}" type="sibTrans" cxnId="{98DD2DAB-58C9-EE4B-B09F-247AE1DD84DB}">
      <dgm:prSet/>
      <dgm:spPr/>
      <dgm:t>
        <a:bodyPr/>
        <a:lstStyle/>
        <a:p>
          <a:endParaRPr lang="en-US"/>
        </a:p>
      </dgm:t>
    </dgm:pt>
    <dgm:pt modelId="{FD9152D4-AB03-5142-BC51-46674B301663}">
      <dgm:prSet phldrT="[Text]"/>
      <dgm:spPr/>
      <dgm:t>
        <a:bodyPr/>
        <a:lstStyle/>
        <a:p>
          <a:pPr algn="l"/>
          <a:r>
            <a:rPr lang="en-US" b="0" i="0" dirty="0">
              <a:solidFill>
                <a:srgbClr val="3B3B3D"/>
              </a:solidFill>
            </a:rPr>
            <a:t>Model for students that mistakes are part of learning and encourage them to take academic risks.</a:t>
          </a:r>
          <a:endParaRPr lang="en-US" dirty="0">
            <a:solidFill>
              <a:srgbClr val="3B3B3D"/>
            </a:solidFill>
          </a:endParaRPr>
        </a:p>
      </dgm:t>
    </dgm:pt>
    <dgm:pt modelId="{BFA3E024-1171-C74D-800E-4212D7CC3A5B}" type="parTrans" cxnId="{7137A471-B6C0-434C-BC20-0509F91435DC}">
      <dgm:prSet/>
      <dgm:spPr/>
      <dgm:t>
        <a:bodyPr/>
        <a:lstStyle/>
        <a:p>
          <a:endParaRPr lang="en-US"/>
        </a:p>
      </dgm:t>
    </dgm:pt>
    <dgm:pt modelId="{71E7D040-35C8-A746-BE67-625109285589}" type="sibTrans" cxnId="{7137A471-B6C0-434C-BC20-0509F91435DC}">
      <dgm:prSet/>
      <dgm:spPr/>
      <dgm:t>
        <a:bodyPr/>
        <a:lstStyle/>
        <a:p>
          <a:endParaRPr lang="en-US"/>
        </a:p>
      </dgm:t>
    </dgm:pt>
    <dgm:pt modelId="{443B0A1D-9F25-1542-A3FF-6606760D5C98}">
      <dgm:prSet phldrT="[Text]"/>
      <dgm:spPr/>
      <dgm:t>
        <a:bodyPr/>
        <a:lstStyle/>
        <a:p>
          <a:pPr algn="l"/>
          <a:r>
            <a:rPr lang="en-US" b="0" i="0" dirty="0">
              <a:solidFill>
                <a:srgbClr val="3B3B3D"/>
              </a:solidFill>
            </a:rPr>
            <a:t>Teach and reinforce the use of metacognitive strategies in a variety of problem situations.</a:t>
          </a:r>
          <a:endParaRPr lang="en-US" dirty="0">
            <a:solidFill>
              <a:srgbClr val="3B3B3D"/>
            </a:solidFill>
          </a:endParaRPr>
        </a:p>
      </dgm:t>
    </dgm:pt>
    <dgm:pt modelId="{8051B272-71F1-014F-A845-AB97D3FF1F0C}" type="parTrans" cxnId="{FAEC027D-87A1-B949-9888-BBF12DEC6848}">
      <dgm:prSet/>
      <dgm:spPr/>
      <dgm:t>
        <a:bodyPr/>
        <a:lstStyle/>
        <a:p>
          <a:endParaRPr lang="en-US"/>
        </a:p>
      </dgm:t>
    </dgm:pt>
    <dgm:pt modelId="{A29A130B-5CE5-8B41-B829-8E23B763280A}" type="sibTrans" cxnId="{FAEC027D-87A1-B949-9888-BBF12DEC6848}">
      <dgm:prSet/>
      <dgm:spPr/>
      <dgm:t>
        <a:bodyPr/>
        <a:lstStyle/>
        <a:p>
          <a:endParaRPr lang="en-US"/>
        </a:p>
      </dgm:t>
    </dgm:pt>
    <dgm:pt modelId="{DB138BDE-BBAC-2446-8019-8A25E5966B3B}">
      <dgm:prSet phldrT="[Text]"/>
      <dgm:spPr/>
      <dgm:t>
        <a:bodyPr/>
        <a:lstStyle/>
        <a:p>
          <a:pPr algn="l"/>
          <a:r>
            <a:rPr lang="en-US" dirty="0">
              <a:solidFill>
                <a:srgbClr val="3B3B3D"/>
              </a:solidFill>
            </a:rPr>
            <a:t>Provide feedback to students on using and developing problem-solving and personal strategies.</a:t>
          </a:r>
        </a:p>
      </dgm:t>
    </dgm:pt>
    <dgm:pt modelId="{8B8CB378-9C57-744D-BEC4-EAC7372DFED9}" type="parTrans" cxnId="{03394D15-AD21-594A-BDC5-44D3B8008A1F}">
      <dgm:prSet/>
      <dgm:spPr/>
      <dgm:t>
        <a:bodyPr/>
        <a:lstStyle/>
        <a:p>
          <a:endParaRPr lang="en-US"/>
        </a:p>
      </dgm:t>
    </dgm:pt>
    <dgm:pt modelId="{5800442E-0B37-3143-9C78-AD80AC3BF4FF}" type="sibTrans" cxnId="{03394D15-AD21-594A-BDC5-44D3B8008A1F}">
      <dgm:prSet/>
      <dgm:spPr/>
      <dgm:t>
        <a:bodyPr/>
        <a:lstStyle/>
        <a:p>
          <a:endParaRPr lang="en-US"/>
        </a:p>
      </dgm:t>
    </dgm:pt>
    <dgm:pt modelId="{088D8EAF-19E8-FB4B-877E-22E7FE89B2ED}" type="pres">
      <dgm:prSet presAssocID="{92C1824E-3771-E24D-B527-4AB93B956081}" presName="theList" presStyleCnt="0">
        <dgm:presLayoutVars>
          <dgm:dir/>
          <dgm:animLvl val="lvl"/>
          <dgm:resizeHandles val="exact"/>
        </dgm:presLayoutVars>
      </dgm:prSet>
      <dgm:spPr/>
    </dgm:pt>
    <dgm:pt modelId="{DF48A44D-FE73-0E4E-ADC5-8AA6E9D01F43}" type="pres">
      <dgm:prSet presAssocID="{9B90DFD4-BD6C-844A-AD59-80683DF824A9}" presName="compNode" presStyleCnt="0"/>
      <dgm:spPr/>
    </dgm:pt>
    <dgm:pt modelId="{02DBA6E3-B07C-4A4E-8F8C-7968B57FE483}" type="pres">
      <dgm:prSet presAssocID="{9B90DFD4-BD6C-844A-AD59-80683DF824A9}" presName="aNode" presStyleLbl="bgShp" presStyleIdx="0" presStyleCnt="2"/>
      <dgm:spPr/>
    </dgm:pt>
    <dgm:pt modelId="{EBFF0755-91C4-BC4A-A9AC-2327A3B86089}" type="pres">
      <dgm:prSet presAssocID="{9B90DFD4-BD6C-844A-AD59-80683DF824A9}" presName="textNode" presStyleLbl="bgShp" presStyleIdx="0" presStyleCnt="2"/>
      <dgm:spPr/>
    </dgm:pt>
    <dgm:pt modelId="{F5532910-4E9B-6C4A-AFCD-B8EE415EE495}" type="pres">
      <dgm:prSet presAssocID="{9B90DFD4-BD6C-844A-AD59-80683DF824A9}" presName="compChildNode" presStyleCnt="0"/>
      <dgm:spPr/>
    </dgm:pt>
    <dgm:pt modelId="{E27A587E-B0D5-8D46-8EEC-AEFBF2C7D026}" type="pres">
      <dgm:prSet presAssocID="{9B90DFD4-BD6C-844A-AD59-80683DF824A9}" presName="theInnerList" presStyleCnt="0"/>
      <dgm:spPr/>
    </dgm:pt>
    <dgm:pt modelId="{F10F9E04-1507-5842-A822-641D39C2271E}" type="pres">
      <dgm:prSet presAssocID="{1C329580-92B4-054D-8EF7-26050A76F8D3}" presName="childNode" presStyleLbl="node1" presStyleIdx="0" presStyleCnt="6">
        <dgm:presLayoutVars>
          <dgm:bulletEnabled val="1"/>
        </dgm:presLayoutVars>
      </dgm:prSet>
      <dgm:spPr/>
    </dgm:pt>
    <dgm:pt modelId="{3371DF67-A4AB-B841-AA47-582CFCA3A09C}" type="pres">
      <dgm:prSet presAssocID="{1C329580-92B4-054D-8EF7-26050A76F8D3}" presName="aSpace2" presStyleCnt="0"/>
      <dgm:spPr/>
    </dgm:pt>
    <dgm:pt modelId="{D776EBD9-063E-0D49-8424-E5FA86B234A3}" type="pres">
      <dgm:prSet presAssocID="{B1BCF032-9145-0B40-AF00-18B98921C778}" presName="childNode" presStyleLbl="node1" presStyleIdx="1" presStyleCnt="6">
        <dgm:presLayoutVars>
          <dgm:bulletEnabled val="1"/>
        </dgm:presLayoutVars>
      </dgm:prSet>
      <dgm:spPr/>
    </dgm:pt>
    <dgm:pt modelId="{8551D5F6-F41F-FA4E-BE59-52E242E0E214}" type="pres">
      <dgm:prSet presAssocID="{9B90DFD4-BD6C-844A-AD59-80683DF824A9}" presName="aSpace" presStyleCnt="0"/>
      <dgm:spPr/>
    </dgm:pt>
    <dgm:pt modelId="{6F60C58D-CA5F-084C-A07B-B9A7C1AE0078}" type="pres">
      <dgm:prSet presAssocID="{52E00D49-D661-2643-AED3-12A1AB1AF7CA}" presName="compNode" presStyleCnt="0"/>
      <dgm:spPr/>
    </dgm:pt>
    <dgm:pt modelId="{896E266E-1827-E44C-B3FA-1A7202109C15}" type="pres">
      <dgm:prSet presAssocID="{52E00D49-D661-2643-AED3-12A1AB1AF7CA}" presName="aNode" presStyleLbl="bgShp" presStyleIdx="1" presStyleCnt="2"/>
      <dgm:spPr/>
    </dgm:pt>
    <dgm:pt modelId="{F517D4D4-B92C-3C42-8AAD-5C6409E53CA9}" type="pres">
      <dgm:prSet presAssocID="{52E00D49-D661-2643-AED3-12A1AB1AF7CA}" presName="textNode" presStyleLbl="bgShp" presStyleIdx="1" presStyleCnt="2"/>
      <dgm:spPr/>
    </dgm:pt>
    <dgm:pt modelId="{1AC979E5-BA4F-3E47-9F1D-8E05BAEC3584}" type="pres">
      <dgm:prSet presAssocID="{52E00D49-D661-2643-AED3-12A1AB1AF7CA}" presName="compChildNode" presStyleCnt="0"/>
      <dgm:spPr/>
    </dgm:pt>
    <dgm:pt modelId="{0CA37519-CB27-2F49-87EC-42ECF1CB717A}" type="pres">
      <dgm:prSet presAssocID="{52E00D49-D661-2643-AED3-12A1AB1AF7CA}" presName="theInnerList" presStyleCnt="0"/>
      <dgm:spPr/>
    </dgm:pt>
    <dgm:pt modelId="{1A881987-523D-9047-B4EA-F3588E1B5672}" type="pres">
      <dgm:prSet presAssocID="{8044649E-BE65-8247-AF34-22FA692EAC9F}" presName="childNode" presStyleLbl="node1" presStyleIdx="2" presStyleCnt="6">
        <dgm:presLayoutVars>
          <dgm:bulletEnabled val="1"/>
        </dgm:presLayoutVars>
      </dgm:prSet>
      <dgm:spPr/>
    </dgm:pt>
    <dgm:pt modelId="{BF420B29-BD6E-6040-95AC-AE7D7D66BD44}" type="pres">
      <dgm:prSet presAssocID="{8044649E-BE65-8247-AF34-22FA692EAC9F}" presName="aSpace2" presStyleCnt="0"/>
      <dgm:spPr/>
    </dgm:pt>
    <dgm:pt modelId="{AF36A18F-4089-3F46-9B95-D9C3499C7400}" type="pres">
      <dgm:prSet presAssocID="{FD9152D4-AB03-5142-BC51-46674B301663}" presName="childNode" presStyleLbl="node1" presStyleIdx="3" presStyleCnt="6">
        <dgm:presLayoutVars>
          <dgm:bulletEnabled val="1"/>
        </dgm:presLayoutVars>
      </dgm:prSet>
      <dgm:spPr/>
    </dgm:pt>
    <dgm:pt modelId="{D50C1597-A7B5-1C41-8348-365BBC92A1FD}" type="pres">
      <dgm:prSet presAssocID="{FD9152D4-AB03-5142-BC51-46674B301663}" presName="aSpace2" presStyleCnt="0"/>
      <dgm:spPr/>
    </dgm:pt>
    <dgm:pt modelId="{68AAF7DC-3F3D-5542-AB5C-97121CC1018E}" type="pres">
      <dgm:prSet presAssocID="{443B0A1D-9F25-1542-A3FF-6606760D5C98}" presName="childNode" presStyleLbl="node1" presStyleIdx="4" presStyleCnt="6">
        <dgm:presLayoutVars>
          <dgm:bulletEnabled val="1"/>
        </dgm:presLayoutVars>
      </dgm:prSet>
      <dgm:spPr/>
    </dgm:pt>
    <dgm:pt modelId="{8D686E5E-5D87-C144-B1E5-2C3419CABA59}" type="pres">
      <dgm:prSet presAssocID="{443B0A1D-9F25-1542-A3FF-6606760D5C98}" presName="aSpace2" presStyleCnt="0"/>
      <dgm:spPr/>
    </dgm:pt>
    <dgm:pt modelId="{EDB3034F-98F8-3546-A614-CBAD5E370B61}" type="pres">
      <dgm:prSet presAssocID="{DB138BDE-BBAC-2446-8019-8A25E5966B3B}" presName="childNode" presStyleLbl="node1" presStyleIdx="5" presStyleCnt="6">
        <dgm:presLayoutVars>
          <dgm:bulletEnabled val="1"/>
        </dgm:presLayoutVars>
      </dgm:prSet>
      <dgm:spPr/>
    </dgm:pt>
  </dgm:ptLst>
  <dgm:cxnLst>
    <dgm:cxn modelId="{B1477C06-53E9-D847-AB1E-E34FBE50F08D}" srcId="{9B90DFD4-BD6C-844A-AD59-80683DF824A9}" destId="{B1BCF032-9145-0B40-AF00-18B98921C778}" srcOrd="1" destOrd="0" parTransId="{EFC4F0E8-A252-CF4F-937F-7775E44EF1BA}" sibTransId="{C7A37897-5752-7B46-817E-B1A47A3742C6}"/>
    <dgm:cxn modelId="{6DD5290B-8340-B444-A9BF-42EC2364B803}" type="presOf" srcId="{52E00D49-D661-2643-AED3-12A1AB1AF7CA}" destId="{F517D4D4-B92C-3C42-8AAD-5C6409E53CA9}" srcOrd="1" destOrd="0" presId="urn:microsoft.com/office/officeart/2005/8/layout/lProcess2"/>
    <dgm:cxn modelId="{03394D15-AD21-594A-BDC5-44D3B8008A1F}" srcId="{52E00D49-D661-2643-AED3-12A1AB1AF7CA}" destId="{DB138BDE-BBAC-2446-8019-8A25E5966B3B}" srcOrd="3" destOrd="0" parTransId="{8B8CB378-9C57-744D-BEC4-EAC7372DFED9}" sibTransId="{5800442E-0B37-3143-9C78-AD80AC3BF4FF}"/>
    <dgm:cxn modelId="{5985B21C-BFCD-B64A-97C0-BCDCB34CAAC5}" type="presOf" srcId="{52E00D49-D661-2643-AED3-12A1AB1AF7CA}" destId="{896E266E-1827-E44C-B3FA-1A7202109C15}" srcOrd="0" destOrd="0" presId="urn:microsoft.com/office/officeart/2005/8/layout/lProcess2"/>
    <dgm:cxn modelId="{E672F925-5B09-9F45-8A57-AD349FE0F837}" type="presOf" srcId="{DB138BDE-BBAC-2446-8019-8A25E5966B3B}" destId="{EDB3034F-98F8-3546-A614-CBAD5E370B61}" srcOrd="0" destOrd="0" presId="urn:microsoft.com/office/officeart/2005/8/layout/lProcess2"/>
    <dgm:cxn modelId="{10E8F72B-73B0-834B-8D5E-E98760CC29F1}" srcId="{9B90DFD4-BD6C-844A-AD59-80683DF824A9}" destId="{1C329580-92B4-054D-8EF7-26050A76F8D3}" srcOrd="0" destOrd="0" parTransId="{D5EA3A62-5D50-184E-A076-E5646B652239}" sibTransId="{D8F1F419-E0C7-D241-80BA-7F10A78657EE}"/>
    <dgm:cxn modelId="{A069C32D-D45D-9E4D-B3B4-CB9A1AF5A2C4}" type="presOf" srcId="{443B0A1D-9F25-1542-A3FF-6606760D5C98}" destId="{68AAF7DC-3F3D-5542-AB5C-97121CC1018E}" srcOrd="0" destOrd="0" presId="urn:microsoft.com/office/officeart/2005/8/layout/lProcess2"/>
    <dgm:cxn modelId="{6E81E92E-8588-604C-B9EE-92971920D10E}" type="presOf" srcId="{8044649E-BE65-8247-AF34-22FA692EAC9F}" destId="{1A881987-523D-9047-B4EA-F3588E1B5672}" srcOrd="0" destOrd="0" presId="urn:microsoft.com/office/officeart/2005/8/layout/lProcess2"/>
    <dgm:cxn modelId="{1921D255-E8E3-E64F-86A6-1E77638B9C55}" type="presOf" srcId="{1C329580-92B4-054D-8EF7-26050A76F8D3}" destId="{F10F9E04-1507-5842-A822-641D39C2271E}" srcOrd="0" destOrd="0" presId="urn:microsoft.com/office/officeart/2005/8/layout/lProcess2"/>
    <dgm:cxn modelId="{01782C64-BC3D-2D42-842F-E5C343E5A557}" type="presOf" srcId="{B1BCF032-9145-0B40-AF00-18B98921C778}" destId="{D776EBD9-063E-0D49-8424-E5FA86B234A3}" srcOrd="0" destOrd="0" presId="urn:microsoft.com/office/officeart/2005/8/layout/lProcess2"/>
    <dgm:cxn modelId="{7137A471-B6C0-434C-BC20-0509F91435DC}" srcId="{52E00D49-D661-2643-AED3-12A1AB1AF7CA}" destId="{FD9152D4-AB03-5142-BC51-46674B301663}" srcOrd="1" destOrd="0" parTransId="{BFA3E024-1171-C74D-800E-4212D7CC3A5B}" sibTransId="{71E7D040-35C8-A746-BE67-625109285589}"/>
    <dgm:cxn modelId="{A7538A78-07F7-8D41-8362-94BD843284DB}" type="presOf" srcId="{9B90DFD4-BD6C-844A-AD59-80683DF824A9}" destId="{02DBA6E3-B07C-4A4E-8F8C-7968B57FE483}" srcOrd="0" destOrd="0" presId="urn:microsoft.com/office/officeart/2005/8/layout/lProcess2"/>
    <dgm:cxn modelId="{FAEC027D-87A1-B949-9888-BBF12DEC6848}" srcId="{52E00D49-D661-2643-AED3-12A1AB1AF7CA}" destId="{443B0A1D-9F25-1542-A3FF-6606760D5C98}" srcOrd="2" destOrd="0" parTransId="{8051B272-71F1-014F-A845-AB97D3FF1F0C}" sibTransId="{A29A130B-5CE5-8B41-B829-8E23B763280A}"/>
    <dgm:cxn modelId="{BEFF9B9E-1851-7549-9EFC-2F4791008D36}" srcId="{92C1824E-3771-E24D-B527-4AB93B956081}" destId="{9B90DFD4-BD6C-844A-AD59-80683DF824A9}" srcOrd="0" destOrd="0" parTransId="{DFE6F132-5770-F04C-A7D0-155261217197}" sibTransId="{55412327-32A8-5941-90B7-A27824F80003}"/>
    <dgm:cxn modelId="{0E131AA2-3AAF-3047-9603-C131F2E1B0DD}" type="presOf" srcId="{FD9152D4-AB03-5142-BC51-46674B301663}" destId="{AF36A18F-4089-3F46-9B95-D9C3499C7400}" srcOrd="0" destOrd="0" presId="urn:microsoft.com/office/officeart/2005/8/layout/lProcess2"/>
    <dgm:cxn modelId="{98DD2DAB-58C9-EE4B-B09F-247AE1DD84DB}" srcId="{52E00D49-D661-2643-AED3-12A1AB1AF7CA}" destId="{8044649E-BE65-8247-AF34-22FA692EAC9F}" srcOrd="0" destOrd="0" parTransId="{61F731DE-F023-AE40-810A-BF451B4E7891}" sibTransId="{9B0F7391-8BEB-2643-A78E-795B7C346DCA}"/>
    <dgm:cxn modelId="{E8059BE6-E51A-8C43-8C93-8A4BC9A2F358}" type="presOf" srcId="{92C1824E-3771-E24D-B527-4AB93B956081}" destId="{088D8EAF-19E8-FB4B-877E-22E7FE89B2ED}" srcOrd="0" destOrd="0" presId="urn:microsoft.com/office/officeart/2005/8/layout/lProcess2"/>
    <dgm:cxn modelId="{91445EEB-B9B2-104A-9D89-1C5A6FE03606}" type="presOf" srcId="{9B90DFD4-BD6C-844A-AD59-80683DF824A9}" destId="{EBFF0755-91C4-BC4A-A9AC-2327A3B86089}" srcOrd="1" destOrd="0" presId="urn:microsoft.com/office/officeart/2005/8/layout/lProcess2"/>
    <dgm:cxn modelId="{4771B4F6-8CA6-B148-9C29-1E276ED7B51D}" srcId="{92C1824E-3771-E24D-B527-4AB93B956081}" destId="{52E00D49-D661-2643-AED3-12A1AB1AF7CA}" srcOrd="1" destOrd="0" parTransId="{CFB28507-2FA9-614B-B9AF-F2BC60F06F18}" sibTransId="{1D4A8656-84E5-9846-87DB-3E7DBA1DAFBF}"/>
    <dgm:cxn modelId="{D7CA2B44-EA31-4E43-8F9F-9CEEA9FBE260}" type="presParOf" srcId="{088D8EAF-19E8-FB4B-877E-22E7FE89B2ED}" destId="{DF48A44D-FE73-0E4E-ADC5-8AA6E9D01F43}" srcOrd="0" destOrd="0" presId="urn:microsoft.com/office/officeart/2005/8/layout/lProcess2"/>
    <dgm:cxn modelId="{3E0FA275-ED50-D048-8354-D14AAFF8A781}" type="presParOf" srcId="{DF48A44D-FE73-0E4E-ADC5-8AA6E9D01F43}" destId="{02DBA6E3-B07C-4A4E-8F8C-7968B57FE483}" srcOrd="0" destOrd="0" presId="urn:microsoft.com/office/officeart/2005/8/layout/lProcess2"/>
    <dgm:cxn modelId="{823DF81F-2394-AF45-A76A-6F4481B61B46}" type="presParOf" srcId="{DF48A44D-FE73-0E4E-ADC5-8AA6E9D01F43}" destId="{EBFF0755-91C4-BC4A-A9AC-2327A3B86089}" srcOrd="1" destOrd="0" presId="urn:microsoft.com/office/officeart/2005/8/layout/lProcess2"/>
    <dgm:cxn modelId="{0CD2179E-1F9D-0B42-84FC-CC2ED0035053}" type="presParOf" srcId="{DF48A44D-FE73-0E4E-ADC5-8AA6E9D01F43}" destId="{F5532910-4E9B-6C4A-AFCD-B8EE415EE495}" srcOrd="2" destOrd="0" presId="urn:microsoft.com/office/officeart/2005/8/layout/lProcess2"/>
    <dgm:cxn modelId="{5840F38D-4503-514D-8DF7-09E39F775407}" type="presParOf" srcId="{F5532910-4E9B-6C4A-AFCD-B8EE415EE495}" destId="{E27A587E-B0D5-8D46-8EEC-AEFBF2C7D026}" srcOrd="0" destOrd="0" presId="urn:microsoft.com/office/officeart/2005/8/layout/lProcess2"/>
    <dgm:cxn modelId="{BD2B6FCB-F57A-8D4B-BCA5-1CDC623475B9}" type="presParOf" srcId="{E27A587E-B0D5-8D46-8EEC-AEFBF2C7D026}" destId="{F10F9E04-1507-5842-A822-641D39C2271E}" srcOrd="0" destOrd="0" presId="urn:microsoft.com/office/officeart/2005/8/layout/lProcess2"/>
    <dgm:cxn modelId="{31FC7641-06CD-764A-B6BD-60F8DADDC26B}" type="presParOf" srcId="{E27A587E-B0D5-8D46-8EEC-AEFBF2C7D026}" destId="{3371DF67-A4AB-B841-AA47-582CFCA3A09C}" srcOrd="1" destOrd="0" presId="urn:microsoft.com/office/officeart/2005/8/layout/lProcess2"/>
    <dgm:cxn modelId="{3BD067B2-6CC2-7447-9FBC-0122E4DFA159}" type="presParOf" srcId="{E27A587E-B0D5-8D46-8EEC-AEFBF2C7D026}" destId="{D776EBD9-063E-0D49-8424-E5FA86B234A3}" srcOrd="2" destOrd="0" presId="urn:microsoft.com/office/officeart/2005/8/layout/lProcess2"/>
    <dgm:cxn modelId="{D20AE0E3-706D-1C49-9343-6F9D9DEA9A43}" type="presParOf" srcId="{088D8EAF-19E8-FB4B-877E-22E7FE89B2ED}" destId="{8551D5F6-F41F-FA4E-BE59-52E242E0E214}" srcOrd="1" destOrd="0" presId="urn:microsoft.com/office/officeart/2005/8/layout/lProcess2"/>
    <dgm:cxn modelId="{97DD2D4F-40C3-4243-BFD7-136648BC6519}" type="presParOf" srcId="{088D8EAF-19E8-FB4B-877E-22E7FE89B2ED}" destId="{6F60C58D-CA5F-084C-A07B-B9A7C1AE0078}" srcOrd="2" destOrd="0" presId="urn:microsoft.com/office/officeart/2005/8/layout/lProcess2"/>
    <dgm:cxn modelId="{C8373A37-9EEB-C04F-9F45-01B686F0E847}" type="presParOf" srcId="{6F60C58D-CA5F-084C-A07B-B9A7C1AE0078}" destId="{896E266E-1827-E44C-B3FA-1A7202109C15}" srcOrd="0" destOrd="0" presId="urn:microsoft.com/office/officeart/2005/8/layout/lProcess2"/>
    <dgm:cxn modelId="{0A8218DB-E77E-0B44-9053-9AD687C9776F}" type="presParOf" srcId="{6F60C58D-CA5F-084C-A07B-B9A7C1AE0078}" destId="{F517D4D4-B92C-3C42-8AAD-5C6409E53CA9}" srcOrd="1" destOrd="0" presId="urn:microsoft.com/office/officeart/2005/8/layout/lProcess2"/>
    <dgm:cxn modelId="{F8A36C0C-BA7B-B940-9608-D5F0E3A42713}" type="presParOf" srcId="{6F60C58D-CA5F-084C-A07B-B9A7C1AE0078}" destId="{1AC979E5-BA4F-3E47-9F1D-8E05BAEC3584}" srcOrd="2" destOrd="0" presId="urn:microsoft.com/office/officeart/2005/8/layout/lProcess2"/>
    <dgm:cxn modelId="{0AD5228E-6F44-D641-8774-8ADCB32ABBB0}" type="presParOf" srcId="{1AC979E5-BA4F-3E47-9F1D-8E05BAEC3584}" destId="{0CA37519-CB27-2F49-87EC-42ECF1CB717A}" srcOrd="0" destOrd="0" presId="urn:microsoft.com/office/officeart/2005/8/layout/lProcess2"/>
    <dgm:cxn modelId="{7FE43D86-FBDC-C948-8747-C1640A6D7B51}" type="presParOf" srcId="{0CA37519-CB27-2F49-87EC-42ECF1CB717A}" destId="{1A881987-523D-9047-B4EA-F3588E1B5672}" srcOrd="0" destOrd="0" presId="urn:microsoft.com/office/officeart/2005/8/layout/lProcess2"/>
    <dgm:cxn modelId="{EE8EF881-74EE-EE46-B688-CECF17E4C7C9}" type="presParOf" srcId="{0CA37519-CB27-2F49-87EC-42ECF1CB717A}" destId="{BF420B29-BD6E-6040-95AC-AE7D7D66BD44}" srcOrd="1" destOrd="0" presId="urn:microsoft.com/office/officeart/2005/8/layout/lProcess2"/>
    <dgm:cxn modelId="{4078C3DA-E583-7847-9D8D-9C07AC4828C1}" type="presParOf" srcId="{0CA37519-CB27-2F49-87EC-42ECF1CB717A}" destId="{AF36A18F-4089-3F46-9B95-D9C3499C7400}" srcOrd="2" destOrd="0" presId="urn:microsoft.com/office/officeart/2005/8/layout/lProcess2"/>
    <dgm:cxn modelId="{C477B670-219A-174C-B8A0-1AC2CFB2AF49}" type="presParOf" srcId="{0CA37519-CB27-2F49-87EC-42ECF1CB717A}" destId="{D50C1597-A7B5-1C41-8348-365BBC92A1FD}" srcOrd="3" destOrd="0" presId="urn:microsoft.com/office/officeart/2005/8/layout/lProcess2"/>
    <dgm:cxn modelId="{E3FE7566-175A-8A4A-8B14-2852E2820248}" type="presParOf" srcId="{0CA37519-CB27-2F49-87EC-42ECF1CB717A}" destId="{68AAF7DC-3F3D-5542-AB5C-97121CC1018E}" srcOrd="4" destOrd="0" presId="urn:microsoft.com/office/officeart/2005/8/layout/lProcess2"/>
    <dgm:cxn modelId="{5F94EF7F-68AD-4943-A1DA-3C560F595327}" type="presParOf" srcId="{0CA37519-CB27-2F49-87EC-42ECF1CB717A}" destId="{8D686E5E-5D87-C144-B1E5-2C3419CABA59}" srcOrd="5" destOrd="0" presId="urn:microsoft.com/office/officeart/2005/8/layout/lProcess2"/>
    <dgm:cxn modelId="{81583CB4-D168-E548-AC19-013998702219}" type="presParOf" srcId="{0CA37519-CB27-2F49-87EC-42ECF1CB717A}" destId="{EDB3034F-98F8-3546-A614-CBAD5E370B61}"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5C398B3-0FFD-D84E-AE7C-B655488A349C}" type="doc">
      <dgm:prSet loTypeId="urn:microsoft.com/office/officeart/2005/8/layout/vProcess5" loCatId="" qsTypeId="urn:microsoft.com/office/officeart/2005/8/quickstyle/simple4" qsCatId="simple" csTypeId="urn:microsoft.com/office/officeart/2005/8/colors/accent6_3" csCatId="accent6" phldr="1"/>
      <dgm:spPr/>
      <dgm:t>
        <a:bodyPr/>
        <a:lstStyle/>
        <a:p>
          <a:endParaRPr lang="en-US"/>
        </a:p>
      </dgm:t>
    </dgm:pt>
    <dgm:pt modelId="{76A6A62E-7492-5B42-810A-8D2DC7941D35}">
      <dgm:prSet phldrT="[Text]" custT="1"/>
      <dgm:spPr>
        <a:solidFill>
          <a:schemeClr val="accent5">
            <a:lumMod val="75000"/>
          </a:schemeClr>
        </a:solidFill>
      </dgm:spPr>
      <dgm:t>
        <a:bodyPr/>
        <a:lstStyle/>
        <a:p>
          <a:r>
            <a:rPr lang="en-US" sz="6000" dirty="0">
              <a:latin typeface="Calibri"/>
              <a:cs typeface="Calibri"/>
            </a:rPr>
            <a:t>What?</a:t>
          </a:r>
        </a:p>
      </dgm:t>
    </dgm:pt>
    <dgm:pt modelId="{097C91DF-DAB5-BB43-8528-87E8AD1305DC}" type="parTrans" cxnId="{2B9F56AC-C933-134D-A260-604240290FDD}">
      <dgm:prSet/>
      <dgm:spPr/>
      <dgm:t>
        <a:bodyPr/>
        <a:lstStyle/>
        <a:p>
          <a:endParaRPr lang="en-US"/>
        </a:p>
      </dgm:t>
    </dgm:pt>
    <dgm:pt modelId="{03A8E4D4-53D0-6D43-AEFB-AAA04BC2E43B}" type="sibTrans" cxnId="{2B9F56AC-C933-134D-A260-604240290FDD}">
      <dgm:prSet/>
      <dgm:spPr/>
      <dgm:t>
        <a:bodyPr/>
        <a:lstStyle/>
        <a:p>
          <a:endParaRPr lang="en-US" dirty="0"/>
        </a:p>
      </dgm:t>
    </dgm:pt>
    <dgm:pt modelId="{3BDEF46A-6D4C-AB42-9631-A8CEFE25690A}">
      <dgm:prSet phldrT="[Text]" custT="1"/>
      <dgm:spPr>
        <a:solidFill>
          <a:schemeClr val="accent5">
            <a:lumMod val="75000"/>
          </a:schemeClr>
        </a:solidFill>
      </dgm:spPr>
      <dgm:t>
        <a:bodyPr/>
        <a:lstStyle/>
        <a:p>
          <a:r>
            <a:rPr lang="en-US" sz="6000" dirty="0">
              <a:latin typeface="Calibri"/>
              <a:cs typeface="Calibri"/>
            </a:rPr>
            <a:t>So What?</a:t>
          </a:r>
        </a:p>
      </dgm:t>
    </dgm:pt>
    <dgm:pt modelId="{0C4A39BD-6592-A945-9D2E-ADE566BDC61F}" type="parTrans" cxnId="{FAE0A6F0-2F5F-BF44-A983-65697C3BABB0}">
      <dgm:prSet/>
      <dgm:spPr/>
      <dgm:t>
        <a:bodyPr/>
        <a:lstStyle/>
        <a:p>
          <a:endParaRPr lang="en-US"/>
        </a:p>
      </dgm:t>
    </dgm:pt>
    <dgm:pt modelId="{EB4E7AFB-7058-354E-9A35-F1BD5FA0001F}" type="sibTrans" cxnId="{FAE0A6F0-2F5F-BF44-A983-65697C3BABB0}">
      <dgm:prSet/>
      <dgm:spPr/>
      <dgm:t>
        <a:bodyPr/>
        <a:lstStyle/>
        <a:p>
          <a:endParaRPr lang="en-US" dirty="0"/>
        </a:p>
      </dgm:t>
    </dgm:pt>
    <dgm:pt modelId="{727222D6-38D6-8146-8548-F621E73BFD84}">
      <dgm:prSet phldrT="[Text]" custT="1"/>
      <dgm:spPr>
        <a:solidFill>
          <a:schemeClr val="accent5">
            <a:lumMod val="75000"/>
          </a:schemeClr>
        </a:solidFill>
      </dgm:spPr>
      <dgm:t>
        <a:bodyPr/>
        <a:lstStyle/>
        <a:p>
          <a:r>
            <a:rPr lang="en-US" sz="6000" dirty="0">
              <a:latin typeface="Calibri"/>
              <a:cs typeface="Calibri"/>
            </a:rPr>
            <a:t>Now What?</a:t>
          </a:r>
        </a:p>
      </dgm:t>
    </dgm:pt>
    <dgm:pt modelId="{6783D264-7318-8147-BE98-1DF0C4B05AC0}" type="parTrans" cxnId="{CA6723ED-4A47-4040-9B2A-0B42DCA3AEB1}">
      <dgm:prSet/>
      <dgm:spPr/>
      <dgm:t>
        <a:bodyPr/>
        <a:lstStyle/>
        <a:p>
          <a:endParaRPr lang="en-US"/>
        </a:p>
      </dgm:t>
    </dgm:pt>
    <dgm:pt modelId="{5F82C9E1-8145-AB46-8DB9-8D4C855AC16D}" type="sibTrans" cxnId="{CA6723ED-4A47-4040-9B2A-0B42DCA3AEB1}">
      <dgm:prSet/>
      <dgm:spPr/>
      <dgm:t>
        <a:bodyPr/>
        <a:lstStyle/>
        <a:p>
          <a:endParaRPr lang="en-US"/>
        </a:p>
      </dgm:t>
    </dgm:pt>
    <dgm:pt modelId="{A8687CB7-1DD4-8643-BDCA-61FDC834E11F}" type="pres">
      <dgm:prSet presAssocID="{C5C398B3-0FFD-D84E-AE7C-B655488A349C}" presName="outerComposite" presStyleCnt="0">
        <dgm:presLayoutVars>
          <dgm:chMax val="5"/>
          <dgm:dir/>
          <dgm:resizeHandles val="exact"/>
        </dgm:presLayoutVars>
      </dgm:prSet>
      <dgm:spPr/>
    </dgm:pt>
    <dgm:pt modelId="{22D50567-9D2C-4742-8916-E91E7CD48CBC}" type="pres">
      <dgm:prSet presAssocID="{C5C398B3-0FFD-D84E-AE7C-B655488A349C}" presName="dummyMaxCanvas" presStyleCnt="0">
        <dgm:presLayoutVars/>
      </dgm:prSet>
      <dgm:spPr/>
    </dgm:pt>
    <dgm:pt modelId="{CA477333-B6F3-134C-9030-50A572CAD3B5}" type="pres">
      <dgm:prSet presAssocID="{C5C398B3-0FFD-D84E-AE7C-B655488A349C}" presName="ThreeNodes_1" presStyleLbl="node1" presStyleIdx="0" presStyleCnt="3" custLinFactNeighborY="-1029">
        <dgm:presLayoutVars>
          <dgm:bulletEnabled val="1"/>
        </dgm:presLayoutVars>
      </dgm:prSet>
      <dgm:spPr/>
    </dgm:pt>
    <dgm:pt modelId="{8304BF00-497E-AF4D-B737-D4E75CE18061}" type="pres">
      <dgm:prSet presAssocID="{C5C398B3-0FFD-D84E-AE7C-B655488A349C}" presName="ThreeNodes_2" presStyleLbl="node1" presStyleIdx="1" presStyleCnt="3">
        <dgm:presLayoutVars>
          <dgm:bulletEnabled val="1"/>
        </dgm:presLayoutVars>
      </dgm:prSet>
      <dgm:spPr/>
    </dgm:pt>
    <dgm:pt modelId="{66630503-D245-394F-9D41-4B751395D6C2}" type="pres">
      <dgm:prSet presAssocID="{C5C398B3-0FFD-D84E-AE7C-B655488A349C}" presName="ThreeNodes_3" presStyleLbl="node1" presStyleIdx="2" presStyleCnt="3">
        <dgm:presLayoutVars>
          <dgm:bulletEnabled val="1"/>
        </dgm:presLayoutVars>
      </dgm:prSet>
      <dgm:spPr/>
    </dgm:pt>
    <dgm:pt modelId="{E22CBE8C-74DE-244E-AD22-80CC2A562A7C}" type="pres">
      <dgm:prSet presAssocID="{C5C398B3-0FFD-D84E-AE7C-B655488A349C}" presName="ThreeConn_1-2" presStyleLbl="fgAccFollowNode1" presStyleIdx="0" presStyleCnt="2" custLinFactNeighborX="-3749" custLinFactNeighborY="-24021">
        <dgm:presLayoutVars>
          <dgm:bulletEnabled val="1"/>
        </dgm:presLayoutVars>
      </dgm:prSet>
      <dgm:spPr/>
    </dgm:pt>
    <dgm:pt modelId="{24B11C90-A77F-0E44-A483-B4BC475E678D}" type="pres">
      <dgm:prSet presAssocID="{C5C398B3-0FFD-D84E-AE7C-B655488A349C}" presName="ThreeConn_2-3" presStyleLbl="fgAccFollowNode1" presStyleIdx="1" presStyleCnt="2">
        <dgm:presLayoutVars>
          <dgm:bulletEnabled val="1"/>
        </dgm:presLayoutVars>
      </dgm:prSet>
      <dgm:spPr/>
    </dgm:pt>
    <dgm:pt modelId="{F814213A-DAFD-134E-8953-965F645CB800}" type="pres">
      <dgm:prSet presAssocID="{C5C398B3-0FFD-D84E-AE7C-B655488A349C}" presName="ThreeNodes_1_text" presStyleLbl="node1" presStyleIdx="2" presStyleCnt="3">
        <dgm:presLayoutVars>
          <dgm:bulletEnabled val="1"/>
        </dgm:presLayoutVars>
      </dgm:prSet>
      <dgm:spPr/>
    </dgm:pt>
    <dgm:pt modelId="{5A757B37-BEA6-7E42-890D-BDEDA4FB2726}" type="pres">
      <dgm:prSet presAssocID="{C5C398B3-0FFD-D84E-AE7C-B655488A349C}" presName="ThreeNodes_2_text" presStyleLbl="node1" presStyleIdx="2" presStyleCnt="3">
        <dgm:presLayoutVars>
          <dgm:bulletEnabled val="1"/>
        </dgm:presLayoutVars>
      </dgm:prSet>
      <dgm:spPr/>
    </dgm:pt>
    <dgm:pt modelId="{8E41EC8F-0791-784E-91E5-EE2064B26D13}" type="pres">
      <dgm:prSet presAssocID="{C5C398B3-0FFD-D84E-AE7C-B655488A349C}" presName="ThreeNodes_3_text" presStyleLbl="node1" presStyleIdx="2" presStyleCnt="3">
        <dgm:presLayoutVars>
          <dgm:bulletEnabled val="1"/>
        </dgm:presLayoutVars>
      </dgm:prSet>
      <dgm:spPr/>
    </dgm:pt>
  </dgm:ptLst>
  <dgm:cxnLst>
    <dgm:cxn modelId="{B8879000-4C14-324D-B45B-12A09E8E2FE9}" type="presOf" srcId="{727222D6-38D6-8146-8548-F621E73BFD84}" destId="{8E41EC8F-0791-784E-91E5-EE2064B26D13}" srcOrd="1" destOrd="0" presId="urn:microsoft.com/office/officeart/2005/8/layout/vProcess5"/>
    <dgm:cxn modelId="{AF917677-627C-9D44-9350-FB49C84C4C0F}" type="presOf" srcId="{727222D6-38D6-8146-8548-F621E73BFD84}" destId="{66630503-D245-394F-9D41-4B751395D6C2}" srcOrd="0" destOrd="0" presId="urn:microsoft.com/office/officeart/2005/8/layout/vProcess5"/>
    <dgm:cxn modelId="{D977048D-CCF1-F548-95DE-7C27B2B14799}" type="presOf" srcId="{C5C398B3-0FFD-D84E-AE7C-B655488A349C}" destId="{A8687CB7-1DD4-8643-BDCA-61FDC834E11F}" srcOrd="0" destOrd="0" presId="urn:microsoft.com/office/officeart/2005/8/layout/vProcess5"/>
    <dgm:cxn modelId="{2B9F56AC-C933-134D-A260-604240290FDD}" srcId="{C5C398B3-0FFD-D84E-AE7C-B655488A349C}" destId="{76A6A62E-7492-5B42-810A-8D2DC7941D35}" srcOrd="0" destOrd="0" parTransId="{097C91DF-DAB5-BB43-8528-87E8AD1305DC}" sibTransId="{03A8E4D4-53D0-6D43-AEFB-AAA04BC2E43B}"/>
    <dgm:cxn modelId="{4B27ABB4-B410-6C4E-8DEF-4140D968FC83}" type="presOf" srcId="{76A6A62E-7492-5B42-810A-8D2DC7941D35}" destId="{F814213A-DAFD-134E-8953-965F645CB800}" srcOrd="1" destOrd="0" presId="urn:microsoft.com/office/officeart/2005/8/layout/vProcess5"/>
    <dgm:cxn modelId="{22D75CC6-DEDA-7C4D-B1CA-06674601B53C}" type="presOf" srcId="{03A8E4D4-53D0-6D43-AEFB-AAA04BC2E43B}" destId="{E22CBE8C-74DE-244E-AD22-80CC2A562A7C}" srcOrd="0" destOrd="0" presId="urn:microsoft.com/office/officeart/2005/8/layout/vProcess5"/>
    <dgm:cxn modelId="{B63315E1-C12C-1A44-AB32-743E9593A31C}" type="presOf" srcId="{76A6A62E-7492-5B42-810A-8D2DC7941D35}" destId="{CA477333-B6F3-134C-9030-50A572CAD3B5}" srcOrd="0" destOrd="0" presId="urn:microsoft.com/office/officeart/2005/8/layout/vProcess5"/>
    <dgm:cxn modelId="{9262FFE9-7C82-EA46-A82C-08627ED991BF}" type="presOf" srcId="{EB4E7AFB-7058-354E-9A35-F1BD5FA0001F}" destId="{24B11C90-A77F-0E44-A483-B4BC475E678D}" srcOrd="0" destOrd="0" presId="urn:microsoft.com/office/officeart/2005/8/layout/vProcess5"/>
    <dgm:cxn modelId="{27F157EB-3AC4-0B42-9397-5AFD573E4708}" type="presOf" srcId="{3BDEF46A-6D4C-AB42-9631-A8CEFE25690A}" destId="{5A757B37-BEA6-7E42-890D-BDEDA4FB2726}" srcOrd="1" destOrd="0" presId="urn:microsoft.com/office/officeart/2005/8/layout/vProcess5"/>
    <dgm:cxn modelId="{CA6723ED-4A47-4040-9B2A-0B42DCA3AEB1}" srcId="{C5C398B3-0FFD-D84E-AE7C-B655488A349C}" destId="{727222D6-38D6-8146-8548-F621E73BFD84}" srcOrd="2" destOrd="0" parTransId="{6783D264-7318-8147-BE98-1DF0C4B05AC0}" sibTransId="{5F82C9E1-8145-AB46-8DB9-8D4C855AC16D}"/>
    <dgm:cxn modelId="{FAE0A6F0-2F5F-BF44-A983-65697C3BABB0}" srcId="{C5C398B3-0FFD-D84E-AE7C-B655488A349C}" destId="{3BDEF46A-6D4C-AB42-9631-A8CEFE25690A}" srcOrd="1" destOrd="0" parTransId="{0C4A39BD-6592-A945-9D2E-ADE566BDC61F}" sibTransId="{EB4E7AFB-7058-354E-9A35-F1BD5FA0001F}"/>
    <dgm:cxn modelId="{E517F1F6-D667-D246-B728-225D84D329B4}" type="presOf" srcId="{3BDEF46A-6D4C-AB42-9631-A8CEFE25690A}" destId="{8304BF00-497E-AF4D-B737-D4E75CE18061}" srcOrd="0" destOrd="0" presId="urn:microsoft.com/office/officeart/2005/8/layout/vProcess5"/>
    <dgm:cxn modelId="{AC4724F3-07CC-1246-BAC6-F5EB5BFDEF8C}" type="presParOf" srcId="{A8687CB7-1DD4-8643-BDCA-61FDC834E11F}" destId="{22D50567-9D2C-4742-8916-E91E7CD48CBC}" srcOrd="0" destOrd="0" presId="urn:microsoft.com/office/officeart/2005/8/layout/vProcess5"/>
    <dgm:cxn modelId="{6F01DDBC-410F-F343-AB35-5FDA3AE5E1C0}" type="presParOf" srcId="{A8687CB7-1DD4-8643-BDCA-61FDC834E11F}" destId="{CA477333-B6F3-134C-9030-50A572CAD3B5}" srcOrd="1" destOrd="0" presId="urn:microsoft.com/office/officeart/2005/8/layout/vProcess5"/>
    <dgm:cxn modelId="{7B45BD88-789E-1A44-AD54-0F9959043858}" type="presParOf" srcId="{A8687CB7-1DD4-8643-BDCA-61FDC834E11F}" destId="{8304BF00-497E-AF4D-B737-D4E75CE18061}" srcOrd="2" destOrd="0" presId="urn:microsoft.com/office/officeart/2005/8/layout/vProcess5"/>
    <dgm:cxn modelId="{351E59C4-D7B1-ED48-8C1A-5A6EBB4CE7BF}" type="presParOf" srcId="{A8687CB7-1DD4-8643-BDCA-61FDC834E11F}" destId="{66630503-D245-394F-9D41-4B751395D6C2}" srcOrd="3" destOrd="0" presId="urn:microsoft.com/office/officeart/2005/8/layout/vProcess5"/>
    <dgm:cxn modelId="{506F0675-B308-D842-B047-C808D33DA755}" type="presParOf" srcId="{A8687CB7-1DD4-8643-BDCA-61FDC834E11F}" destId="{E22CBE8C-74DE-244E-AD22-80CC2A562A7C}" srcOrd="4" destOrd="0" presId="urn:microsoft.com/office/officeart/2005/8/layout/vProcess5"/>
    <dgm:cxn modelId="{4BA2DBED-8E8D-074D-BC73-D11290F44F90}" type="presParOf" srcId="{A8687CB7-1DD4-8643-BDCA-61FDC834E11F}" destId="{24B11C90-A77F-0E44-A483-B4BC475E678D}" srcOrd="5" destOrd="0" presId="urn:microsoft.com/office/officeart/2005/8/layout/vProcess5"/>
    <dgm:cxn modelId="{62C099FF-48A3-1E49-B7B5-DF1B2BF82391}" type="presParOf" srcId="{A8687CB7-1DD4-8643-BDCA-61FDC834E11F}" destId="{F814213A-DAFD-134E-8953-965F645CB800}" srcOrd="6" destOrd="0" presId="urn:microsoft.com/office/officeart/2005/8/layout/vProcess5"/>
    <dgm:cxn modelId="{2CDDAFC1-9126-3F48-A696-F27CC116F619}" type="presParOf" srcId="{A8687CB7-1DD4-8643-BDCA-61FDC834E11F}" destId="{5A757B37-BEA6-7E42-890D-BDEDA4FB2726}" srcOrd="7" destOrd="0" presId="urn:microsoft.com/office/officeart/2005/8/layout/vProcess5"/>
    <dgm:cxn modelId="{233139D0-A61E-634F-9009-9DC32EB6D1BB}" type="presParOf" srcId="{A8687CB7-1DD4-8643-BDCA-61FDC834E11F}" destId="{8E41EC8F-0791-784E-91E5-EE2064B26D13}"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0D81DF-DCDE-2844-8A0B-DF9BE887C290}">
      <dsp:nvSpPr>
        <dsp:cNvPr id="0" name=""/>
        <dsp:cNvSpPr/>
      </dsp:nvSpPr>
      <dsp:spPr>
        <a:xfrm>
          <a:off x="1571370" y="456653"/>
          <a:ext cx="9688728"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charset="0"/>
              <a:ea typeface="Calibri" charset="0"/>
              <a:cs typeface="Calibri" charset="0"/>
            </a:rPr>
            <a:t>Describe the vertical articulation of standards for the big idea: Using multiplicative thinking to reason about ratios and rates.</a:t>
          </a:r>
        </a:p>
      </dsp:txBody>
      <dsp:txXfrm>
        <a:off x="3121567" y="456653"/>
        <a:ext cx="8138531" cy="1134485"/>
      </dsp:txXfrm>
    </dsp:sp>
    <dsp:sp modelId="{F65F3196-F7AB-3E4D-B482-25B3C8915F65}">
      <dsp:nvSpPr>
        <dsp:cNvPr id="0" name=""/>
        <dsp:cNvSpPr/>
      </dsp:nvSpPr>
      <dsp:spPr>
        <a:xfrm>
          <a:off x="1570010" y="1591138"/>
          <a:ext cx="9691448"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tabLst>
              <a:tab pos="7770813" algn="l"/>
            </a:tabLst>
          </a:pPr>
          <a:r>
            <a:rPr lang="en-US" sz="2000" kern="1200" dirty="0">
              <a:solidFill>
                <a:srgbClr val="1D1D1F"/>
              </a:solidFill>
              <a:latin typeface="Calibri" charset="0"/>
              <a:ea typeface="Calibri" charset="0"/>
              <a:cs typeface="Calibri" charset="0"/>
            </a:rPr>
            <a:t>Understand how EngageNY resources can be used to support the Louisiana Student Standards for Mathematics content and practice standards and how the practice standards support the key shifts in instruction.</a:t>
          </a:r>
        </a:p>
      </dsp:txBody>
      <dsp:txXfrm>
        <a:off x="3120642" y="1591138"/>
        <a:ext cx="8140816" cy="1134485"/>
      </dsp:txXfrm>
    </dsp:sp>
    <dsp:sp modelId="{D972F8CD-F797-8247-B2B7-E3DC942B155D}">
      <dsp:nvSpPr>
        <dsp:cNvPr id="0" name=""/>
        <dsp:cNvSpPr/>
      </dsp:nvSpPr>
      <dsp:spPr>
        <a:xfrm>
          <a:off x="1569685" y="2734959"/>
          <a:ext cx="9691448"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charset="0"/>
              <a:ea typeface="Calibri" charset="0"/>
              <a:cs typeface="Calibri" charset="0"/>
            </a:rPr>
            <a:t>Closely examine Modeling with Mathematics and recognize its critical role in promoting rigor in the classroom.</a:t>
          </a:r>
        </a:p>
      </dsp:txBody>
      <dsp:txXfrm>
        <a:off x="3120317" y="2734959"/>
        <a:ext cx="8140816" cy="1134485"/>
      </dsp:txXfrm>
    </dsp:sp>
    <dsp:sp modelId="{7182B6B8-B200-E04E-B9B1-A4C7FEC3653E}">
      <dsp:nvSpPr>
        <dsp:cNvPr id="0" name=""/>
        <dsp:cNvSpPr/>
      </dsp:nvSpPr>
      <dsp:spPr>
        <a:xfrm>
          <a:off x="1570010" y="3860108"/>
          <a:ext cx="9691448"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charset="0"/>
              <a:ea typeface="Calibri" charset="0"/>
              <a:cs typeface="Calibri" charset="0"/>
            </a:rPr>
            <a:t>Examine research—and identify clear action steps—to foster persistence and effective effort in the classroom.</a:t>
          </a:r>
        </a:p>
      </dsp:txBody>
      <dsp:txXfrm>
        <a:off x="3120642" y="3860108"/>
        <a:ext cx="8140816" cy="1134485"/>
      </dsp:txXfrm>
    </dsp:sp>
    <dsp:sp modelId="{9590011F-0487-5D4E-B471-75B91041E346}">
      <dsp:nvSpPr>
        <dsp:cNvPr id="0" name=""/>
        <dsp:cNvSpPr/>
      </dsp:nvSpPr>
      <dsp:spPr>
        <a:xfrm>
          <a:off x="305240" y="96033"/>
          <a:ext cx="2070636" cy="1831980"/>
        </a:xfrm>
        <a:prstGeom prst="ellipse">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1D1D1F"/>
              </a:solidFill>
              <a:latin typeface="Calibri" charset="0"/>
              <a:ea typeface="Calibri" charset="0"/>
              <a:cs typeface="Calibri" charset="0"/>
            </a:rPr>
            <a:t>Participants will</a:t>
          </a:r>
        </a:p>
      </dsp:txBody>
      <dsp:txXfrm>
        <a:off x="608478" y="364320"/>
        <a:ext cx="1464160" cy="129540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9FEDB6-D9B9-ED42-BB85-01FB10E97E40}">
      <dsp:nvSpPr>
        <dsp:cNvPr id="0" name=""/>
        <dsp:cNvSpPr/>
      </dsp:nvSpPr>
      <dsp:spPr>
        <a:xfrm>
          <a:off x="-6122738" y="-937410"/>
          <a:ext cx="7293488" cy="7293488"/>
        </a:xfrm>
        <a:prstGeom prst="blockArc">
          <a:avLst>
            <a:gd name="adj1" fmla="val 18900000"/>
            <a:gd name="adj2" fmla="val 2700000"/>
            <a:gd name="adj3" fmla="val 296"/>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E1EF88-F8E9-6948-85F4-126E213B4E76}">
      <dsp:nvSpPr>
        <dsp:cNvPr id="0" name=""/>
        <dsp:cNvSpPr/>
      </dsp:nvSpPr>
      <dsp:spPr>
        <a:xfrm>
          <a:off x="380119" y="246332"/>
          <a:ext cx="11611525" cy="49244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Deepening Mathematical Content Knowledge </a:t>
          </a:r>
          <a:r>
            <a:rPr lang="en-US" sz="2500" kern="1200" dirty="0">
              <a:latin typeface="Calibri" charset="0"/>
              <a:ea typeface="Calibri" charset="0"/>
              <a:cs typeface="Calibri" charset="0"/>
            </a:rPr>
            <a:t>for effective instruction</a:t>
          </a:r>
        </a:p>
      </dsp:txBody>
      <dsp:txXfrm>
        <a:off x="380119" y="246332"/>
        <a:ext cx="11611525" cy="492448"/>
      </dsp:txXfrm>
    </dsp:sp>
    <dsp:sp modelId="{596D7790-EAE0-224F-A8C1-D7DCCD5844F1}">
      <dsp:nvSpPr>
        <dsp:cNvPr id="0" name=""/>
        <dsp:cNvSpPr/>
      </dsp:nvSpPr>
      <dsp:spPr>
        <a:xfrm>
          <a:off x="72339" y="184776"/>
          <a:ext cx="615560" cy="615560"/>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37C0D6-93D6-654B-804B-8FB10291CB92}">
      <dsp:nvSpPr>
        <dsp:cNvPr id="0" name=""/>
        <dsp:cNvSpPr/>
      </dsp:nvSpPr>
      <dsp:spPr>
        <a:xfrm>
          <a:off x="826075" y="985438"/>
          <a:ext cx="11165569" cy="492448"/>
        </a:xfrm>
        <a:prstGeom prst="rect">
          <a:avLst/>
        </a:prstGeom>
        <a:solidFill>
          <a:schemeClr val="accent5">
            <a:hueOff val="620334"/>
            <a:satOff val="-7653"/>
            <a:lumOff val="-418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Exploring Coherence </a:t>
          </a:r>
          <a:r>
            <a:rPr lang="en-US" sz="2500" kern="1200" dirty="0">
              <a:latin typeface="Calibri" charset="0"/>
              <a:ea typeface="Calibri" charset="0"/>
              <a:cs typeface="Calibri" charset="0"/>
            </a:rPr>
            <a:t>in the LSSM</a:t>
          </a:r>
        </a:p>
      </dsp:txBody>
      <dsp:txXfrm>
        <a:off x="826075" y="985438"/>
        <a:ext cx="11165569" cy="492448"/>
      </dsp:txXfrm>
    </dsp:sp>
    <dsp:sp modelId="{7F522569-4318-764C-91E4-2C1EA1A3D936}">
      <dsp:nvSpPr>
        <dsp:cNvPr id="0" name=""/>
        <dsp:cNvSpPr/>
      </dsp:nvSpPr>
      <dsp:spPr>
        <a:xfrm>
          <a:off x="518295" y="923882"/>
          <a:ext cx="615560" cy="615560"/>
        </a:xfrm>
        <a:prstGeom prst="ellipse">
          <a:avLst/>
        </a:prstGeom>
        <a:solidFill>
          <a:schemeClr val="lt1">
            <a:hueOff val="0"/>
            <a:satOff val="0"/>
            <a:lumOff val="0"/>
            <a:alphaOff val="0"/>
          </a:schemeClr>
        </a:solidFill>
        <a:ln w="25400" cap="flat" cmpd="sng" algn="ctr">
          <a:solidFill>
            <a:schemeClr val="accent5">
              <a:hueOff val="620334"/>
              <a:satOff val="-7653"/>
              <a:lumOff val="-4183"/>
              <a:alphaOff val="0"/>
            </a:schemeClr>
          </a:solidFill>
          <a:prstDash val="solid"/>
        </a:ln>
        <a:effectLst/>
      </dsp:spPr>
      <dsp:style>
        <a:lnRef idx="2">
          <a:scrgbClr r="0" g="0" b="0"/>
        </a:lnRef>
        <a:fillRef idx="1">
          <a:scrgbClr r="0" g="0" b="0"/>
        </a:fillRef>
        <a:effectRef idx="0">
          <a:scrgbClr r="0" g="0" b="0"/>
        </a:effectRef>
        <a:fontRef idx="minor"/>
      </dsp:style>
    </dsp:sp>
    <dsp:sp modelId="{2585ABCA-2A2C-C745-AFC5-939FB1FF7882}">
      <dsp:nvSpPr>
        <dsp:cNvPr id="0" name=""/>
        <dsp:cNvSpPr/>
      </dsp:nvSpPr>
      <dsp:spPr>
        <a:xfrm>
          <a:off x="1070457" y="1724003"/>
          <a:ext cx="10921187" cy="492448"/>
        </a:xfrm>
        <a:prstGeom prst="rect">
          <a:avLst/>
        </a:prstGeom>
        <a:solidFill>
          <a:schemeClr val="accent5">
            <a:hueOff val="1240668"/>
            <a:satOff val="-15305"/>
            <a:lumOff val="-83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Key Shifts in Action </a:t>
          </a:r>
          <a:r>
            <a:rPr lang="en-US" sz="2500" kern="1200" dirty="0">
              <a:latin typeface="Calibri" charset="0"/>
              <a:ea typeface="Calibri" charset="0"/>
              <a:cs typeface="Calibri" charset="0"/>
            </a:rPr>
            <a:t>through an EngageNY lesson</a:t>
          </a:r>
        </a:p>
      </dsp:txBody>
      <dsp:txXfrm>
        <a:off x="1070457" y="1724003"/>
        <a:ext cx="10921187" cy="492448"/>
      </dsp:txXfrm>
    </dsp:sp>
    <dsp:sp modelId="{1827A35C-5272-E94A-8506-BA568C3F37F7}">
      <dsp:nvSpPr>
        <dsp:cNvPr id="0" name=""/>
        <dsp:cNvSpPr/>
      </dsp:nvSpPr>
      <dsp:spPr>
        <a:xfrm>
          <a:off x="762677" y="1662447"/>
          <a:ext cx="615560" cy="615560"/>
        </a:xfrm>
        <a:prstGeom prst="ellipse">
          <a:avLst/>
        </a:prstGeom>
        <a:solidFill>
          <a:schemeClr val="lt1">
            <a:hueOff val="0"/>
            <a:satOff val="0"/>
            <a:lumOff val="0"/>
            <a:alphaOff val="0"/>
          </a:schemeClr>
        </a:solidFill>
        <a:ln w="25400" cap="flat" cmpd="sng" algn="ctr">
          <a:solidFill>
            <a:schemeClr val="accent5">
              <a:hueOff val="1240668"/>
              <a:satOff val="-15305"/>
              <a:lumOff val="-8365"/>
              <a:alphaOff val="0"/>
            </a:schemeClr>
          </a:solidFill>
          <a:prstDash val="solid"/>
        </a:ln>
        <a:effectLst/>
      </dsp:spPr>
      <dsp:style>
        <a:lnRef idx="2">
          <a:scrgbClr r="0" g="0" b="0"/>
        </a:lnRef>
        <a:fillRef idx="1">
          <a:scrgbClr r="0" g="0" b="0"/>
        </a:fillRef>
        <a:effectRef idx="0">
          <a:scrgbClr r="0" g="0" b="0"/>
        </a:effectRef>
        <a:fontRef idx="minor"/>
      </dsp:style>
    </dsp:sp>
    <dsp:sp modelId="{5B6C8845-9E15-254B-A377-BD828A6147F0}">
      <dsp:nvSpPr>
        <dsp:cNvPr id="0" name=""/>
        <dsp:cNvSpPr/>
      </dsp:nvSpPr>
      <dsp:spPr>
        <a:xfrm>
          <a:off x="1148486" y="2463109"/>
          <a:ext cx="10843158" cy="492448"/>
        </a:xfrm>
        <a:prstGeom prst="rect">
          <a:avLst/>
        </a:prstGeom>
        <a:solidFill>
          <a:schemeClr val="accent5">
            <a:hueOff val="1861002"/>
            <a:satOff val="-22957"/>
            <a:lumOff val="-1254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Promoting Rigor </a:t>
          </a:r>
          <a:r>
            <a:rPr lang="en-US" sz="2500" kern="1200" dirty="0">
              <a:latin typeface="Calibri" charset="0"/>
              <a:ea typeface="Calibri" charset="0"/>
              <a:cs typeface="Calibri" charset="0"/>
            </a:rPr>
            <a:t>in the classroom</a:t>
          </a:r>
        </a:p>
      </dsp:txBody>
      <dsp:txXfrm>
        <a:off x="1148486" y="2463109"/>
        <a:ext cx="10843158" cy="492448"/>
      </dsp:txXfrm>
    </dsp:sp>
    <dsp:sp modelId="{D298ADEB-6CB0-0F43-A960-A3AEFD303D46}">
      <dsp:nvSpPr>
        <dsp:cNvPr id="0" name=""/>
        <dsp:cNvSpPr/>
      </dsp:nvSpPr>
      <dsp:spPr>
        <a:xfrm>
          <a:off x="840706" y="2401553"/>
          <a:ext cx="615560" cy="615560"/>
        </a:xfrm>
        <a:prstGeom prst="ellipse">
          <a:avLst/>
        </a:prstGeom>
        <a:solidFill>
          <a:schemeClr val="lt1">
            <a:hueOff val="0"/>
            <a:satOff val="0"/>
            <a:lumOff val="0"/>
            <a:alphaOff val="0"/>
          </a:schemeClr>
        </a:solidFill>
        <a:ln w="25400" cap="flat" cmpd="sng" algn="ctr">
          <a:solidFill>
            <a:schemeClr val="accent5">
              <a:hueOff val="1861002"/>
              <a:satOff val="-22957"/>
              <a:lumOff val="-12548"/>
              <a:alphaOff val="0"/>
            </a:schemeClr>
          </a:solidFill>
          <a:prstDash val="solid"/>
        </a:ln>
        <a:effectLst/>
      </dsp:spPr>
      <dsp:style>
        <a:lnRef idx="2">
          <a:scrgbClr r="0" g="0" b="0"/>
        </a:lnRef>
        <a:fillRef idx="1">
          <a:scrgbClr r="0" g="0" b="0"/>
        </a:fillRef>
        <a:effectRef idx="0">
          <a:scrgbClr r="0" g="0" b="0"/>
        </a:effectRef>
        <a:fontRef idx="minor"/>
      </dsp:style>
    </dsp:sp>
    <dsp:sp modelId="{383EFADA-01C1-C045-B6E1-1336948DED04}">
      <dsp:nvSpPr>
        <dsp:cNvPr id="0" name=""/>
        <dsp:cNvSpPr/>
      </dsp:nvSpPr>
      <dsp:spPr>
        <a:xfrm>
          <a:off x="1070457" y="3202215"/>
          <a:ext cx="10921187" cy="492448"/>
        </a:xfrm>
        <a:prstGeom prst="rect">
          <a:avLst/>
        </a:prstGeom>
        <a:solidFill>
          <a:schemeClr val="accent5">
            <a:hueOff val="2481335"/>
            <a:satOff val="-30610"/>
            <a:lumOff val="-167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Instructional Strategies </a:t>
          </a:r>
          <a:r>
            <a:rPr lang="en-US" sz="2500" kern="1200" dirty="0">
              <a:latin typeface="Calibri" charset="0"/>
              <a:ea typeface="Calibri" charset="0"/>
              <a:cs typeface="Calibri" charset="0"/>
            </a:rPr>
            <a:t>for implementing the EngageNY curriculum</a:t>
          </a:r>
        </a:p>
      </dsp:txBody>
      <dsp:txXfrm>
        <a:off x="1070457" y="3202215"/>
        <a:ext cx="10921187" cy="492448"/>
      </dsp:txXfrm>
    </dsp:sp>
    <dsp:sp modelId="{245B7FB1-276D-C547-A9F4-FDCBBE03A2BD}">
      <dsp:nvSpPr>
        <dsp:cNvPr id="0" name=""/>
        <dsp:cNvSpPr/>
      </dsp:nvSpPr>
      <dsp:spPr>
        <a:xfrm>
          <a:off x="762677" y="3140659"/>
          <a:ext cx="615560" cy="615560"/>
        </a:xfrm>
        <a:prstGeom prst="ellipse">
          <a:avLst/>
        </a:prstGeom>
        <a:solidFill>
          <a:schemeClr val="lt1">
            <a:hueOff val="0"/>
            <a:satOff val="0"/>
            <a:lumOff val="0"/>
            <a:alphaOff val="0"/>
          </a:schemeClr>
        </a:solidFill>
        <a:ln w="25400" cap="flat" cmpd="sng" algn="ctr">
          <a:solidFill>
            <a:schemeClr val="accent5">
              <a:hueOff val="2481335"/>
              <a:satOff val="-30610"/>
              <a:lumOff val="-16731"/>
              <a:alphaOff val="0"/>
            </a:schemeClr>
          </a:solidFill>
          <a:prstDash val="solid"/>
        </a:ln>
        <a:effectLst/>
      </dsp:spPr>
      <dsp:style>
        <a:lnRef idx="2">
          <a:scrgbClr r="0" g="0" b="0"/>
        </a:lnRef>
        <a:fillRef idx="1">
          <a:scrgbClr r="0" g="0" b="0"/>
        </a:fillRef>
        <a:effectRef idx="0">
          <a:scrgbClr r="0" g="0" b="0"/>
        </a:effectRef>
        <a:fontRef idx="minor"/>
      </dsp:style>
    </dsp:sp>
    <dsp:sp modelId="{CD883283-3F7E-D746-B6DF-BAA38792A872}">
      <dsp:nvSpPr>
        <dsp:cNvPr id="0" name=""/>
        <dsp:cNvSpPr/>
      </dsp:nvSpPr>
      <dsp:spPr>
        <a:xfrm>
          <a:off x="826075" y="3940779"/>
          <a:ext cx="11165569" cy="492448"/>
        </a:xfrm>
        <a:prstGeom prst="rect">
          <a:avLst/>
        </a:prstGeom>
        <a:solidFill>
          <a:schemeClr val="accent5">
            <a:hueOff val="3101669"/>
            <a:satOff val="-38262"/>
            <a:lumOff val="-2091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Calibri" charset="0"/>
              <a:ea typeface="Calibri" charset="0"/>
              <a:cs typeface="Calibri" charset="0"/>
            </a:rPr>
            <a:t>The role of a </a:t>
          </a:r>
          <a:r>
            <a:rPr lang="en-US" sz="2500" b="1" kern="1200" dirty="0">
              <a:latin typeface="Calibri" charset="0"/>
              <a:ea typeface="Calibri" charset="0"/>
              <a:cs typeface="Calibri" charset="0"/>
            </a:rPr>
            <a:t>Productive Classroom Culture </a:t>
          </a:r>
          <a:r>
            <a:rPr lang="en-US" sz="2500" kern="1200" dirty="0">
              <a:latin typeface="Calibri" charset="0"/>
              <a:ea typeface="Calibri" charset="0"/>
              <a:cs typeface="Calibri" charset="0"/>
            </a:rPr>
            <a:t>in the EngageNY curriculum</a:t>
          </a:r>
        </a:p>
      </dsp:txBody>
      <dsp:txXfrm>
        <a:off x="826075" y="3940779"/>
        <a:ext cx="11165569" cy="492448"/>
      </dsp:txXfrm>
    </dsp:sp>
    <dsp:sp modelId="{4942C0DB-D27E-4C4B-A477-A5569C27B2FB}">
      <dsp:nvSpPr>
        <dsp:cNvPr id="0" name=""/>
        <dsp:cNvSpPr/>
      </dsp:nvSpPr>
      <dsp:spPr>
        <a:xfrm>
          <a:off x="518295" y="3879223"/>
          <a:ext cx="615560" cy="615560"/>
        </a:xfrm>
        <a:prstGeom prst="ellipse">
          <a:avLst/>
        </a:prstGeom>
        <a:solidFill>
          <a:schemeClr val="lt1">
            <a:hueOff val="0"/>
            <a:satOff val="0"/>
            <a:lumOff val="0"/>
            <a:alphaOff val="0"/>
          </a:schemeClr>
        </a:solidFill>
        <a:ln w="25400" cap="flat" cmpd="sng" algn="ctr">
          <a:solidFill>
            <a:schemeClr val="accent5">
              <a:hueOff val="3101669"/>
              <a:satOff val="-38262"/>
              <a:lumOff val="-20913"/>
              <a:alphaOff val="0"/>
            </a:schemeClr>
          </a:solidFill>
          <a:prstDash val="solid"/>
        </a:ln>
        <a:effectLst/>
      </dsp:spPr>
      <dsp:style>
        <a:lnRef idx="2">
          <a:scrgbClr r="0" g="0" b="0"/>
        </a:lnRef>
        <a:fillRef idx="1">
          <a:scrgbClr r="0" g="0" b="0"/>
        </a:fillRef>
        <a:effectRef idx="0">
          <a:scrgbClr r="0" g="0" b="0"/>
        </a:effectRef>
        <a:fontRef idx="minor"/>
      </dsp:style>
    </dsp:sp>
    <dsp:sp modelId="{7B32AA1B-497C-5D46-AA7F-B6AD3FFFEFD2}">
      <dsp:nvSpPr>
        <dsp:cNvPr id="0" name=""/>
        <dsp:cNvSpPr/>
      </dsp:nvSpPr>
      <dsp:spPr>
        <a:xfrm>
          <a:off x="380119" y="4679885"/>
          <a:ext cx="11611525" cy="492448"/>
        </a:xfrm>
        <a:prstGeom prst="rect">
          <a:avLst/>
        </a:prstGeom>
        <a:solidFill>
          <a:schemeClr val="accent5">
            <a:hueOff val="3722003"/>
            <a:satOff val="-45915"/>
            <a:lumOff val="-250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Purposeful Planning </a:t>
          </a:r>
          <a:r>
            <a:rPr lang="en-US" sz="2500" kern="1200" dirty="0">
              <a:latin typeface="Calibri" charset="0"/>
              <a:ea typeface="Calibri" charset="0"/>
              <a:cs typeface="Calibri" charset="0"/>
            </a:rPr>
            <a:t>of the EngageNY curriculum</a:t>
          </a:r>
        </a:p>
      </dsp:txBody>
      <dsp:txXfrm>
        <a:off x="380119" y="4679885"/>
        <a:ext cx="11611525" cy="492448"/>
      </dsp:txXfrm>
    </dsp:sp>
    <dsp:sp modelId="{34512ED5-F450-C446-A416-EEC9DB6A2ED2}">
      <dsp:nvSpPr>
        <dsp:cNvPr id="0" name=""/>
        <dsp:cNvSpPr/>
      </dsp:nvSpPr>
      <dsp:spPr>
        <a:xfrm>
          <a:off x="72339" y="4618329"/>
          <a:ext cx="615560" cy="615560"/>
        </a:xfrm>
        <a:prstGeom prst="ellipse">
          <a:avLst/>
        </a:prstGeom>
        <a:solidFill>
          <a:schemeClr val="lt1">
            <a:hueOff val="0"/>
            <a:satOff val="0"/>
            <a:lumOff val="0"/>
            <a:alphaOff val="0"/>
          </a:schemeClr>
        </a:solidFill>
        <a:ln w="25400" cap="flat" cmpd="sng" algn="ctr">
          <a:solidFill>
            <a:schemeClr val="accent5">
              <a:hueOff val="3722003"/>
              <a:satOff val="-45915"/>
              <a:lumOff val="-2509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C9CBBD-CD20-2E4D-BD6C-2F190F8BEC73}">
      <dsp:nvSpPr>
        <dsp:cNvPr id="0" name=""/>
        <dsp:cNvSpPr/>
      </dsp:nvSpPr>
      <dsp:spPr>
        <a:xfrm>
          <a:off x="1922719" y="0"/>
          <a:ext cx="3845570" cy="1595413"/>
        </a:xfrm>
        <a:prstGeom prst="roundRect">
          <a:avLst/>
        </a:prstGeom>
        <a:solidFill>
          <a:schemeClr val="bg1"/>
        </a:solidFill>
        <a:ln w="28575" cap="flat" cmpd="sng" algn="ctr">
          <a:solidFill>
            <a:srgbClr val="5A5A5A">
              <a:alpha val="9000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199136" rIns="199136" bIns="199136" numCol="1" spcCol="1270" anchor="ctr" anchorCtr="0">
          <a:noAutofit/>
        </a:bodyPr>
        <a:lstStyle/>
        <a:p>
          <a:pPr marL="0" lvl="0" indent="0" algn="l" defTabSz="1244600" rtl="0">
            <a:lnSpc>
              <a:spcPct val="90000"/>
            </a:lnSpc>
            <a:spcBef>
              <a:spcPct val="0"/>
            </a:spcBef>
            <a:spcAft>
              <a:spcPct val="35000"/>
            </a:spcAft>
            <a:buNone/>
          </a:pPr>
          <a:r>
            <a:rPr lang="en-US" sz="2800" b="0" i="0" kern="1200" dirty="0">
              <a:latin typeface="Calibri"/>
              <a:cs typeface="Calibri"/>
            </a:rPr>
            <a:t>How did looking at the standards verify the order of the tasks?</a:t>
          </a:r>
          <a:endParaRPr lang="en-US" sz="2800" kern="1200" dirty="0">
            <a:latin typeface="Calibri"/>
            <a:cs typeface="Calibri"/>
          </a:endParaRPr>
        </a:p>
      </dsp:txBody>
      <dsp:txXfrm>
        <a:off x="2538010" y="0"/>
        <a:ext cx="3230278" cy="1595413"/>
      </dsp:txXfrm>
    </dsp:sp>
    <dsp:sp modelId="{BC6764FB-6399-F54A-85F0-CA9524E291CD}">
      <dsp:nvSpPr>
        <dsp:cNvPr id="0" name=""/>
        <dsp:cNvSpPr/>
      </dsp:nvSpPr>
      <dsp:spPr>
        <a:xfrm>
          <a:off x="4307774" y="1621154"/>
          <a:ext cx="3917333" cy="1595413"/>
        </a:xfrm>
        <a:prstGeom prst="roundRect">
          <a:avLst/>
        </a:prstGeom>
        <a:solidFill>
          <a:schemeClr val="bg1"/>
        </a:solidFill>
        <a:ln w="28575" cap="flat" cmpd="sng" algn="ctr">
          <a:solidFill>
            <a:srgbClr val="5A5A5A">
              <a:alpha val="9000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199136" rIns="199136" bIns="199136" numCol="1" spcCol="1270" anchor="ctr" anchorCtr="0">
          <a:noAutofit/>
        </a:bodyPr>
        <a:lstStyle/>
        <a:p>
          <a:pPr marL="0" lvl="0" indent="0" algn="l" defTabSz="1244600" rtl="0">
            <a:lnSpc>
              <a:spcPct val="90000"/>
            </a:lnSpc>
            <a:spcBef>
              <a:spcPct val="0"/>
            </a:spcBef>
            <a:spcAft>
              <a:spcPct val="35000"/>
            </a:spcAft>
            <a:buNone/>
          </a:pPr>
          <a:r>
            <a:rPr lang="en-US" sz="2800" b="0" i="0" kern="1200" dirty="0">
              <a:latin typeface="Calibri"/>
              <a:cs typeface="Calibri"/>
            </a:rPr>
            <a:t>What evidence of multiplicative thinking did you see in these tasks?</a:t>
          </a:r>
          <a:endParaRPr lang="en-US" sz="2800" kern="1200" dirty="0">
            <a:latin typeface="Calibri"/>
            <a:cs typeface="Calibri"/>
          </a:endParaRPr>
        </a:p>
      </dsp:txBody>
      <dsp:txXfrm>
        <a:off x="4934547" y="1621154"/>
        <a:ext cx="3290560" cy="1595413"/>
      </dsp:txXfrm>
    </dsp:sp>
    <dsp:sp modelId="{9ED178BF-7AC9-3C4E-9AC5-3765F269A413}">
      <dsp:nvSpPr>
        <dsp:cNvPr id="0" name=""/>
        <dsp:cNvSpPr/>
      </dsp:nvSpPr>
      <dsp:spPr>
        <a:xfrm>
          <a:off x="7200045" y="3227410"/>
          <a:ext cx="4183915" cy="1595413"/>
        </a:xfrm>
        <a:prstGeom prst="roundRect">
          <a:avLst/>
        </a:prstGeom>
        <a:solidFill>
          <a:schemeClr val="bg1"/>
        </a:solidFill>
        <a:ln w="28575" cap="flat" cmpd="sng" algn="ctr">
          <a:solidFill>
            <a:srgbClr val="5A5A5A">
              <a:alpha val="9000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199136" rIns="199136" bIns="199136"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a:cs typeface="Calibri"/>
            </a:rPr>
            <a:t>Why is it important to study standards across grade levels?</a:t>
          </a:r>
        </a:p>
      </dsp:txBody>
      <dsp:txXfrm>
        <a:off x="7947354" y="3305292"/>
        <a:ext cx="3358724" cy="1439649"/>
      </dsp:txXfrm>
    </dsp:sp>
    <dsp:sp modelId="{A917FDB3-28A9-9344-B360-FD2D94D95E28}">
      <dsp:nvSpPr>
        <dsp:cNvPr id="0" name=""/>
        <dsp:cNvSpPr/>
      </dsp:nvSpPr>
      <dsp:spPr>
        <a:xfrm>
          <a:off x="208788" y="165686"/>
          <a:ext cx="1594616" cy="1594616"/>
        </a:xfrm>
        <a:prstGeom prst="ellipse">
          <a:avLst/>
        </a:prstGeom>
        <a:solidFill>
          <a:srgbClr val="38A884"/>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rtl="0">
            <a:lnSpc>
              <a:spcPct val="90000"/>
            </a:lnSpc>
            <a:spcBef>
              <a:spcPct val="0"/>
            </a:spcBef>
            <a:spcAft>
              <a:spcPct val="35000"/>
            </a:spcAft>
            <a:buNone/>
          </a:pPr>
          <a:r>
            <a:rPr lang="en-US" sz="1800" b="1" kern="1200" dirty="0"/>
            <a:t>Reflection</a:t>
          </a:r>
        </a:p>
      </dsp:txBody>
      <dsp:txXfrm>
        <a:off x="442314" y="399212"/>
        <a:ext cx="1127564" cy="11275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3B15E2-7FC2-4340-A764-173232EF685C}">
      <dsp:nvSpPr>
        <dsp:cNvPr id="0" name=""/>
        <dsp:cNvSpPr/>
      </dsp:nvSpPr>
      <dsp:spPr>
        <a:xfrm>
          <a:off x="0" y="21034"/>
          <a:ext cx="10722563" cy="1233179"/>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solidFill>
                <a:schemeClr val="accent6">
                  <a:lumMod val="50000"/>
                </a:schemeClr>
              </a:solidFill>
              <a:latin typeface="Calibri"/>
              <a:cs typeface="Calibri"/>
            </a:rPr>
            <a:t>Examine situations carefully to decide whether two quantities are proportional to one another. </a:t>
          </a:r>
          <a:endParaRPr lang="en-US" sz="3100" kern="1200" dirty="0">
            <a:solidFill>
              <a:schemeClr val="accent6">
                <a:lumMod val="50000"/>
              </a:schemeClr>
            </a:solidFill>
            <a:latin typeface="Calibri" panose="020F0502020204030204" pitchFamily="34" charset="0"/>
            <a:cs typeface="Calibri" panose="020F0502020204030204" pitchFamily="34" charset="0"/>
          </a:endParaRPr>
        </a:p>
      </dsp:txBody>
      <dsp:txXfrm>
        <a:off x="60199" y="81233"/>
        <a:ext cx="10602165" cy="1112781"/>
      </dsp:txXfrm>
    </dsp:sp>
    <dsp:sp modelId="{F74AB781-4F07-804E-9BC0-942DFC92C09A}">
      <dsp:nvSpPr>
        <dsp:cNvPr id="0" name=""/>
        <dsp:cNvSpPr/>
      </dsp:nvSpPr>
      <dsp:spPr>
        <a:xfrm>
          <a:off x="0" y="1343494"/>
          <a:ext cx="10722563" cy="1233179"/>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Font typeface="Arial" panose="020B0604020202020204" pitchFamily="34" charset="0"/>
            <a:buNone/>
          </a:pPr>
          <a:r>
            <a:rPr lang="en-US" sz="3100" i="0" kern="1200" dirty="0">
              <a:solidFill>
                <a:schemeClr val="accent6">
                  <a:lumMod val="50000"/>
                </a:schemeClr>
              </a:solidFill>
              <a:latin typeface="Calibri" panose="020F0502020204030204" pitchFamily="34" charset="0"/>
              <a:cs typeface="Calibri" panose="020F0502020204030204" pitchFamily="34" charset="0"/>
            </a:rPr>
            <a:t>Compare and contrast proportional and non-proportional relationships.</a:t>
          </a:r>
        </a:p>
      </dsp:txBody>
      <dsp:txXfrm>
        <a:off x="60199" y="1403693"/>
        <a:ext cx="10602165" cy="1112781"/>
      </dsp:txXfrm>
    </dsp:sp>
    <dsp:sp modelId="{4D81641E-7CA4-A246-B5D2-573B588FA6F0}">
      <dsp:nvSpPr>
        <dsp:cNvPr id="0" name=""/>
        <dsp:cNvSpPr/>
      </dsp:nvSpPr>
      <dsp:spPr>
        <a:xfrm>
          <a:off x="0" y="2665954"/>
          <a:ext cx="10722563" cy="1233179"/>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Font typeface="Courier New" panose="02070309020205020404" pitchFamily="49" charset="0"/>
            <a:buNone/>
          </a:pPr>
          <a:r>
            <a:rPr lang="en-US" sz="3100" kern="1200" dirty="0">
              <a:solidFill>
                <a:schemeClr val="accent6">
                  <a:lumMod val="50000"/>
                </a:schemeClr>
              </a:solidFill>
              <a:latin typeface="Calibri" panose="020F0502020204030204" pitchFamily="34" charset="0"/>
              <a:cs typeface="Calibri" panose="020F0502020204030204" pitchFamily="34" charset="0"/>
            </a:rPr>
            <a:t>Use examples and counterexamples to communicate thinking using appropriate vocabulary, symbols, and/or units. </a:t>
          </a:r>
          <a:endParaRPr lang="en-US" sz="3100" i="0" kern="1200" dirty="0">
            <a:solidFill>
              <a:schemeClr val="accent6">
                <a:lumMod val="50000"/>
              </a:schemeClr>
            </a:solidFill>
            <a:latin typeface="Calibri" panose="020F0502020204030204" pitchFamily="34" charset="0"/>
            <a:cs typeface="Calibri" panose="020F0502020204030204" pitchFamily="34" charset="0"/>
          </a:endParaRPr>
        </a:p>
      </dsp:txBody>
      <dsp:txXfrm>
        <a:off x="60199" y="2726153"/>
        <a:ext cx="10602165" cy="111278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C3FD9B-22FE-974D-B58E-8EDEF0B04A28}">
      <dsp:nvSpPr>
        <dsp:cNvPr id="0" name=""/>
        <dsp:cNvSpPr/>
      </dsp:nvSpPr>
      <dsp:spPr>
        <a:xfrm>
          <a:off x="0" y="593613"/>
          <a:ext cx="7822299" cy="4762800"/>
        </a:xfrm>
        <a:prstGeom prst="rect">
          <a:avLst/>
        </a:prstGeom>
        <a:solidFill>
          <a:schemeClr val="bg1"/>
        </a:solidFill>
        <a:ln w="25400" cap="flat" cmpd="sng" algn="ctr">
          <a:solidFill>
            <a:srgbClr val="38A884"/>
          </a:solidFill>
          <a:prstDash val="solid"/>
        </a:ln>
        <a:effectLst/>
      </dsp:spPr>
      <dsp:style>
        <a:lnRef idx="1">
          <a:scrgbClr r="0" g="0" b="0"/>
        </a:lnRef>
        <a:fillRef idx="1">
          <a:scrgbClr r="0" g="0" b="0"/>
        </a:fillRef>
        <a:effectRef idx="0">
          <a:scrgbClr r="0" g="0" b="0"/>
        </a:effectRef>
        <a:fontRef idx="minor"/>
      </dsp:style>
      <dsp:txBody>
        <a:bodyPr spcFirstLastPara="0" vert="horz" wrap="square" lIns="607097" tIns="749808" rIns="607097" bIns="256032" numCol="1" spcCol="1270" anchor="t" anchorCtr="0">
          <a:noAutofit/>
        </a:bodyPr>
        <a:lstStyle/>
        <a:p>
          <a:pPr marL="285750" lvl="1" indent="-285750" algn="l" defTabSz="1600200">
            <a:lnSpc>
              <a:spcPct val="90000"/>
            </a:lnSpc>
            <a:spcBef>
              <a:spcPct val="0"/>
            </a:spcBef>
            <a:spcAft>
              <a:spcPct val="15000"/>
            </a:spcAft>
            <a:buChar char="•"/>
          </a:pPr>
          <a:r>
            <a:rPr lang="en-US" sz="3600" kern="1200" dirty="0">
              <a:solidFill>
                <a:schemeClr val="accent6">
                  <a:lumMod val="50000"/>
                </a:schemeClr>
              </a:solidFill>
              <a:latin typeface="Calibri"/>
              <a:cs typeface="Calibri"/>
            </a:rPr>
            <a:t>What does it mean for two quantities to be proportional to one another?</a:t>
          </a:r>
        </a:p>
        <a:p>
          <a:pPr marL="285750" lvl="1" indent="-285750" algn="l" defTabSz="1600200">
            <a:lnSpc>
              <a:spcPct val="90000"/>
            </a:lnSpc>
            <a:spcBef>
              <a:spcPct val="0"/>
            </a:spcBef>
            <a:spcAft>
              <a:spcPct val="15000"/>
            </a:spcAft>
            <a:buChar char="•"/>
          </a:pPr>
          <a:endParaRPr lang="en-US" sz="3600" kern="1200" dirty="0">
            <a:solidFill>
              <a:schemeClr val="accent6">
                <a:lumMod val="50000"/>
              </a:schemeClr>
            </a:solidFill>
            <a:latin typeface="Calibri"/>
            <a:cs typeface="Calibri"/>
          </a:endParaRPr>
        </a:p>
        <a:p>
          <a:pPr marL="285750" lvl="1" indent="-285750" algn="l" defTabSz="1600200">
            <a:lnSpc>
              <a:spcPct val="90000"/>
            </a:lnSpc>
            <a:spcBef>
              <a:spcPct val="0"/>
            </a:spcBef>
            <a:spcAft>
              <a:spcPct val="15000"/>
            </a:spcAft>
            <a:buChar char="•"/>
          </a:pPr>
          <a:r>
            <a:rPr lang="en-US" sz="3600" kern="1200" dirty="0">
              <a:solidFill>
                <a:schemeClr val="accent6">
                  <a:lumMod val="50000"/>
                </a:schemeClr>
              </a:solidFill>
              <a:latin typeface="Calibri"/>
              <a:cs typeface="Calibri"/>
            </a:rPr>
            <a:t>What methods do you have in your toolbox for determining if a relationship is proportional?</a:t>
          </a:r>
        </a:p>
      </dsp:txBody>
      <dsp:txXfrm>
        <a:off x="0" y="593613"/>
        <a:ext cx="7822299" cy="4762800"/>
      </dsp:txXfrm>
    </dsp:sp>
    <dsp:sp modelId="{E691AB40-8B20-F743-A93B-4AE3E18AEE54}">
      <dsp:nvSpPr>
        <dsp:cNvPr id="0" name=""/>
        <dsp:cNvSpPr/>
      </dsp:nvSpPr>
      <dsp:spPr>
        <a:xfrm>
          <a:off x="391114" y="62253"/>
          <a:ext cx="4081464" cy="1062720"/>
        </a:xfrm>
        <a:prstGeom prst="roundRect">
          <a:avLst/>
        </a:prstGeom>
        <a:solidFill>
          <a:schemeClr val="bg1"/>
        </a:solidFill>
        <a:ln w="25400" cmpd="sng">
          <a:solidFill>
            <a:srgbClr val="38A884"/>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6965" tIns="0" rIns="206965" bIns="0" numCol="1" spcCol="1270" anchor="ctr" anchorCtr="0">
          <a:noAutofit/>
        </a:bodyPr>
        <a:lstStyle/>
        <a:p>
          <a:pPr marL="0" lvl="0" indent="0" algn="l" defTabSz="1600200">
            <a:lnSpc>
              <a:spcPct val="90000"/>
            </a:lnSpc>
            <a:spcBef>
              <a:spcPct val="0"/>
            </a:spcBef>
            <a:spcAft>
              <a:spcPct val="35000"/>
            </a:spcAft>
            <a:buNone/>
          </a:pPr>
          <a:r>
            <a:rPr lang="en-US" sz="3600" kern="1200" dirty="0">
              <a:solidFill>
                <a:srgbClr val="5A5A5A"/>
              </a:solidFill>
            </a:rPr>
            <a:t>Think-Pair-Share</a:t>
          </a:r>
        </a:p>
      </dsp:txBody>
      <dsp:txXfrm>
        <a:off x="442992" y="114131"/>
        <a:ext cx="3977708" cy="95896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952469" y="0"/>
          <a:ext cx="4806851" cy="4806851"/>
        </a:xfrm>
        <a:prstGeom prst="triangle">
          <a:avLst/>
        </a:prstGeom>
        <a:solidFill>
          <a:srgbClr val="38A88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sp>
    <dsp:sp modelId="{E91E3062-20AD-4C43-837E-1AADD30FB3FE}">
      <dsp:nvSpPr>
        <dsp:cNvPr id="0" name=""/>
        <dsp:cNvSpPr/>
      </dsp:nvSpPr>
      <dsp:spPr>
        <a:xfrm>
          <a:off x="3355894" y="484039"/>
          <a:ext cx="3124453" cy="1059009"/>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Focus</a:t>
          </a:r>
        </a:p>
        <a:p>
          <a:pPr marL="0" lvl="0" indent="0" algn="l" defTabSz="1066800">
            <a:lnSpc>
              <a:spcPct val="90000"/>
            </a:lnSpc>
            <a:spcBef>
              <a:spcPct val="0"/>
            </a:spcBef>
            <a:spcAft>
              <a:spcPct val="35000"/>
            </a:spcAft>
            <a:buNone/>
          </a:pPr>
          <a:r>
            <a:rPr lang="en-US" sz="1300" kern="1200" dirty="0"/>
            <a:t> Narrowing in on fewer topics</a:t>
          </a:r>
        </a:p>
      </dsp:txBody>
      <dsp:txXfrm>
        <a:off x="3407591" y="535736"/>
        <a:ext cx="3021059" cy="955615"/>
      </dsp:txXfrm>
    </dsp:sp>
    <dsp:sp modelId="{7F58CF54-36D0-9C4E-915E-C1BA7ADDDAC7}">
      <dsp:nvSpPr>
        <dsp:cNvPr id="0" name=""/>
        <dsp:cNvSpPr/>
      </dsp:nvSpPr>
      <dsp:spPr>
        <a:xfrm>
          <a:off x="3355894" y="1675425"/>
          <a:ext cx="3124453" cy="1059009"/>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Coherence</a:t>
          </a:r>
        </a:p>
        <a:p>
          <a:pPr marL="0" lvl="0" indent="0" algn="l" defTabSz="1066800">
            <a:lnSpc>
              <a:spcPct val="90000"/>
            </a:lnSpc>
            <a:spcBef>
              <a:spcPct val="0"/>
            </a:spcBef>
            <a:spcAft>
              <a:spcPct val="35000"/>
            </a:spcAft>
            <a:buNone/>
          </a:pPr>
          <a:r>
            <a:rPr lang="en-US" sz="1300" kern="1200" dirty="0"/>
            <a:t>Linking topics and thinking across grades and domains</a:t>
          </a:r>
        </a:p>
      </dsp:txBody>
      <dsp:txXfrm>
        <a:off x="3407591" y="1727122"/>
        <a:ext cx="3021059" cy="955615"/>
      </dsp:txXfrm>
    </dsp:sp>
    <dsp:sp modelId="{5DE463BB-62BE-A54E-9954-1616E1BF516A}">
      <dsp:nvSpPr>
        <dsp:cNvPr id="0" name=""/>
        <dsp:cNvSpPr/>
      </dsp:nvSpPr>
      <dsp:spPr>
        <a:xfrm>
          <a:off x="3228010" y="2866810"/>
          <a:ext cx="3380220" cy="1323624"/>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Rigor</a:t>
          </a:r>
        </a:p>
        <a:p>
          <a:pPr marL="0" lvl="0" indent="0" algn="l" defTabSz="1066800">
            <a:lnSpc>
              <a:spcPct val="90000"/>
            </a:lnSpc>
            <a:spcBef>
              <a:spcPct val="0"/>
            </a:spcBef>
            <a:spcAft>
              <a:spcPct val="35000"/>
            </a:spcAft>
            <a:buNone/>
          </a:pPr>
          <a:r>
            <a:rPr lang="en-US" sz="1300" kern="1200" dirty="0"/>
            <a:t>Pursuing with equal intensity </a:t>
          </a:r>
          <a:r>
            <a:rPr lang="mr-IN" sz="1300" kern="1200" dirty="0"/>
            <a:t>–</a:t>
          </a:r>
          <a:r>
            <a:rPr lang="en-US" sz="1300" kern="1200" dirty="0"/>
            <a:t> conceptual understanding, procedural skills and fluency, and applications</a:t>
          </a:r>
        </a:p>
      </dsp:txBody>
      <dsp:txXfrm>
        <a:off x="3292624" y="2931424"/>
        <a:ext cx="3250992" cy="119439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D6D085-7A69-D242-AA5E-E8DC21DC2D21}">
      <dsp:nvSpPr>
        <dsp:cNvPr id="0" name=""/>
        <dsp:cNvSpPr/>
      </dsp:nvSpPr>
      <dsp:spPr>
        <a:xfrm>
          <a:off x="672730" y="0"/>
          <a:ext cx="7624279" cy="5627776"/>
        </a:xfrm>
        <a:prstGeom prst="rightArrow">
          <a:avLst/>
        </a:prstGeom>
        <a:solidFill>
          <a:schemeClr val="accent6">
            <a:tint val="5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753558-C6B1-B74E-95E0-9C12D6B3094C}">
      <dsp:nvSpPr>
        <dsp:cNvPr id="0" name=""/>
        <dsp:cNvSpPr/>
      </dsp:nvSpPr>
      <dsp:spPr>
        <a:xfrm>
          <a:off x="9635" y="1688332"/>
          <a:ext cx="2887135" cy="2251110"/>
        </a:xfrm>
        <a:prstGeom prst="roundRect">
          <a:avLst/>
        </a:prstGeom>
        <a:solidFill>
          <a:schemeClr val="accent5">
            <a:lumMod val="5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What evidence of modeling is in the problem?</a:t>
          </a:r>
        </a:p>
      </dsp:txBody>
      <dsp:txXfrm>
        <a:off x="119525" y="1798222"/>
        <a:ext cx="2667355" cy="2031330"/>
      </dsp:txXfrm>
    </dsp:sp>
    <dsp:sp modelId="{0C787E47-BAD1-7A42-AE55-FA72122822E2}">
      <dsp:nvSpPr>
        <dsp:cNvPr id="0" name=""/>
        <dsp:cNvSpPr/>
      </dsp:nvSpPr>
      <dsp:spPr>
        <a:xfrm>
          <a:off x="3041302" y="1688332"/>
          <a:ext cx="2887135" cy="2251110"/>
        </a:xfrm>
        <a:prstGeom prst="roundRect">
          <a:avLst/>
        </a:prstGeom>
        <a:solidFill>
          <a:schemeClr val="accent5">
            <a:lumMod val="75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What parts of modeling are weak/missing?</a:t>
          </a:r>
        </a:p>
      </dsp:txBody>
      <dsp:txXfrm>
        <a:off x="3151192" y="1798222"/>
        <a:ext cx="2667355" cy="2031330"/>
      </dsp:txXfrm>
    </dsp:sp>
    <dsp:sp modelId="{CF9E6EA8-1757-D441-8AA5-308E487886E5}">
      <dsp:nvSpPr>
        <dsp:cNvPr id="0" name=""/>
        <dsp:cNvSpPr/>
      </dsp:nvSpPr>
      <dsp:spPr>
        <a:xfrm>
          <a:off x="6072970" y="1688332"/>
          <a:ext cx="2887135" cy="2251110"/>
        </a:xfrm>
        <a:prstGeom prst="roundRect">
          <a:avLst/>
        </a:prstGeom>
        <a:solidFill>
          <a:schemeClr val="accent5">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How can I adjust?</a:t>
          </a:r>
        </a:p>
      </dsp:txBody>
      <dsp:txXfrm>
        <a:off x="6182860" y="1798222"/>
        <a:ext cx="2667355" cy="203133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960754" y="0"/>
          <a:ext cx="3276600" cy="3276600"/>
        </a:xfrm>
        <a:prstGeom prst="triangle">
          <a:avLst/>
        </a:prstGeom>
        <a:solidFill>
          <a:schemeClr val="accent5">
            <a:lumMod val="5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91E3062-20AD-4C43-837E-1AADD30FB3FE}">
      <dsp:nvSpPr>
        <dsp:cNvPr id="0" name=""/>
        <dsp:cNvSpPr/>
      </dsp:nvSpPr>
      <dsp:spPr>
        <a:xfrm>
          <a:off x="2599055" y="329419"/>
          <a:ext cx="2129790" cy="775632"/>
        </a:xfrm>
        <a:prstGeom prst="roundRect">
          <a:avLst/>
        </a:prstGeom>
        <a:solidFill>
          <a:schemeClr val="lt1">
            <a:hueOff val="0"/>
            <a:satOff val="0"/>
            <a:lumOff val="0"/>
          </a:schemeClr>
        </a:solidFill>
        <a:ln w="9525" cap="flat" cmpd="sng" algn="ctr">
          <a:solidFill>
            <a:schemeClr val="accent5">
              <a:lumMod val="60000"/>
              <a:lumOff val="4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Calibri"/>
              <a:cs typeface="Calibri"/>
            </a:rPr>
            <a:t>Focus</a:t>
          </a:r>
        </a:p>
      </dsp:txBody>
      <dsp:txXfrm>
        <a:off x="2636918" y="367282"/>
        <a:ext cx="2054064" cy="699906"/>
      </dsp:txXfrm>
    </dsp:sp>
    <dsp:sp modelId="{7F58CF54-36D0-9C4E-915E-C1BA7ADDDAC7}">
      <dsp:nvSpPr>
        <dsp:cNvPr id="0" name=""/>
        <dsp:cNvSpPr/>
      </dsp:nvSpPr>
      <dsp:spPr>
        <a:xfrm>
          <a:off x="2599055" y="1202006"/>
          <a:ext cx="2129790" cy="775632"/>
        </a:xfrm>
        <a:prstGeom prst="roundRect">
          <a:avLst/>
        </a:prstGeom>
        <a:solidFill>
          <a:schemeClr val="lt1">
            <a:hueOff val="0"/>
            <a:satOff val="0"/>
            <a:lumOff val="0"/>
          </a:schemeClr>
        </a:solidFill>
        <a:ln w="9525" cap="flat" cmpd="sng" algn="ctr">
          <a:solidFill>
            <a:schemeClr val="accent5">
              <a:lumMod val="60000"/>
              <a:lumOff val="4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Calibri"/>
              <a:cs typeface="Calibri"/>
            </a:rPr>
            <a:t>Coherence</a:t>
          </a:r>
        </a:p>
      </dsp:txBody>
      <dsp:txXfrm>
        <a:off x="2636918" y="1239869"/>
        <a:ext cx="2054064" cy="699906"/>
      </dsp:txXfrm>
    </dsp:sp>
    <dsp:sp modelId="{5DE463BB-62BE-A54E-9954-1616E1BF516A}">
      <dsp:nvSpPr>
        <dsp:cNvPr id="0" name=""/>
        <dsp:cNvSpPr/>
      </dsp:nvSpPr>
      <dsp:spPr>
        <a:xfrm>
          <a:off x="2616199" y="2209801"/>
          <a:ext cx="2129790" cy="775632"/>
        </a:xfrm>
        <a:prstGeom prst="roundRect">
          <a:avLst/>
        </a:prstGeom>
        <a:solidFill>
          <a:schemeClr val="lt1">
            <a:hueOff val="0"/>
            <a:satOff val="0"/>
            <a:lumOff val="0"/>
          </a:schemeClr>
        </a:solidFill>
        <a:ln w="9525" cap="flat" cmpd="sng" algn="ctr">
          <a:solidFill>
            <a:schemeClr val="accent5">
              <a:lumMod val="60000"/>
              <a:lumOff val="4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Calibri"/>
              <a:cs typeface="Calibri"/>
            </a:rPr>
            <a:t>Rigor</a:t>
          </a:r>
        </a:p>
      </dsp:txBody>
      <dsp:txXfrm>
        <a:off x="2654062" y="2247664"/>
        <a:ext cx="2054064" cy="69990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DBA6E3-B07C-4A4E-8F8C-7968B57FE483}">
      <dsp:nvSpPr>
        <dsp:cNvPr id="0" name=""/>
        <dsp:cNvSpPr/>
      </dsp:nvSpPr>
      <dsp:spPr>
        <a:xfrm>
          <a:off x="5524" y="0"/>
          <a:ext cx="5314248" cy="5069081"/>
        </a:xfrm>
        <a:prstGeom prst="roundRect">
          <a:avLst>
            <a:gd name="adj" fmla="val 10000"/>
          </a:avLst>
        </a:prstGeom>
        <a:solidFill>
          <a:schemeClr val="dk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solidFill>
                <a:srgbClr val="3B3B3D"/>
              </a:solidFill>
            </a:rPr>
            <a:t>Key ideas from research</a:t>
          </a:r>
        </a:p>
      </dsp:txBody>
      <dsp:txXfrm>
        <a:off x="5524" y="0"/>
        <a:ext cx="5314248" cy="1520724"/>
      </dsp:txXfrm>
    </dsp:sp>
    <dsp:sp modelId="{F10F9E04-1507-5842-A822-641D39C2271E}">
      <dsp:nvSpPr>
        <dsp:cNvPr id="0" name=""/>
        <dsp:cNvSpPr/>
      </dsp:nvSpPr>
      <dsp:spPr>
        <a:xfrm>
          <a:off x="536949" y="1522209"/>
          <a:ext cx="4251398" cy="1528397"/>
        </a:xfrm>
        <a:prstGeom prst="roundRect">
          <a:avLst>
            <a:gd name="adj" fmla="val 10000"/>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rgbClr val="3B3B3D"/>
              </a:solidFill>
            </a:rPr>
            <a:t>People become smarter with time, effective effort, and persistence on challenging tasks.</a:t>
          </a:r>
          <a:endParaRPr lang="en-US" sz="1600" kern="1200" dirty="0">
            <a:solidFill>
              <a:srgbClr val="3B3B3D"/>
            </a:solidFill>
          </a:endParaRPr>
        </a:p>
      </dsp:txBody>
      <dsp:txXfrm>
        <a:off x="581714" y="1566974"/>
        <a:ext cx="4161868" cy="1438867"/>
      </dsp:txXfrm>
    </dsp:sp>
    <dsp:sp modelId="{D776EBD9-063E-0D49-8424-E5FA86B234A3}">
      <dsp:nvSpPr>
        <dsp:cNvPr id="0" name=""/>
        <dsp:cNvSpPr/>
      </dsp:nvSpPr>
      <dsp:spPr>
        <a:xfrm>
          <a:off x="536949" y="3285744"/>
          <a:ext cx="4251398" cy="1528397"/>
        </a:xfrm>
        <a:prstGeom prst="roundRect">
          <a:avLst>
            <a:gd name="adj" fmla="val 10000"/>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l" defTabSz="711200">
            <a:lnSpc>
              <a:spcPct val="90000"/>
            </a:lnSpc>
            <a:spcBef>
              <a:spcPct val="0"/>
            </a:spcBef>
            <a:spcAft>
              <a:spcPct val="35000"/>
            </a:spcAft>
            <a:buNone/>
          </a:pPr>
          <a:r>
            <a:rPr lang="en-US" sz="1600" b="0" i="0" kern="1200" dirty="0">
              <a:solidFill>
                <a:srgbClr val="3B3B3D"/>
              </a:solidFill>
            </a:rPr>
            <a:t>Planning, monitoring, and evaluating are metacognitive strategies that increase learning.</a:t>
          </a:r>
          <a:endParaRPr lang="en-US" sz="1600" kern="1200" dirty="0">
            <a:solidFill>
              <a:srgbClr val="3B3B3D"/>
            </a:solidFill>
          </a:endParaRPr>
        </a:p>
      </dsp:txBody>
      <dsp:txXfrm>
        <a:off x="581714" y="3330509"/>
        <a:ext cx="4161868" cy="1438867"/>
      </dsp:txXfrm>
    </dsp:sp>
    <dsp:sp modelId="{896E266E-1827-E44C-B3FA-1A7202109C15}">
      <dsp:nvSpPr>
        <dsp:cNvPr id="0" name=""/>
        <dsp:cNvSpPr/>
      </dsp:nvSpPr>
      <dsp:spPr>
        <a:xfrm>
          <a:off x="5718341" y="0"/>
          <a:ext cx="5314248" cy="5069081"/>
        </a:xfrm>
        <a:prstGeom prst="roundRect">
          <a:avLst>
            <a:gd name="adj" fmla="val 10000"/>
          </a:avLst>
        </a:prstGeom>
        <a:solidFill>
          <a:schemeClr val="dk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solidFill>
                <a:srgbClr val="3B3B3D"/>
              </a:solidFill>
            </a:rPr>
            <a:t>Educator actions</a:t>
          </a:r>
        </a:p>
      </dsp:txBody>
      <dsp:txXfrm>
        <a:off x="5718341" y="0"/>
        <a:ext cx="5314248" cy="1520724"/>
      </dsp:txXfrm>
    </dsp:sp>
    <dsp:sp modelId="{1A881987-523D-9047-B4EA-F3588E1B5672}">
      <dsp:nvSpPr>
        <dsp:cNvPr id="0" name=""/>
        <dsp:cNvSpPr/>
      </dsp:nvSpPr>
      <dsp:spPr>
        <a:xfrm>
          <a:off x="6249766" y="1520848"/>
          <a:ext cx="4251398" cy="738457"/>
        </a:xfrm>
        <a:prstGeom prst="roundRect">
          <a:avLst>
            <a:gd name="adj" fmla="val 10000"/>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l" defTabSz="711200">
            <a:lnSpc>
              <a:spcPct val="90000"/>
            </a:lnSpc>
            <a:spcBef>
              <a:spcPct val="0"/>
            </a:spcBef>
            <a:spcAft>
              <a:spcPct val="35000"/>
            </a:spcAft>
            <a:buNone/>
          </a:pPr>
          <a:r>
            <a:rPr lang="en-US" sz="1600" b="0" i="0" kern="1200" dirty="0">
              <a:solidFill>
                <a:srgbClr val="3B3B3D"/>
              </a:solidFill>
            </a:rPr>
            <a:t>Provide students with challenging academic tasks and effectively facilitate student persistence through struggle.</a:t>
          </a:r>
          <a:endParaRPr lang="en-US" sz="1600" kern="1200" dirty="0">
            <a:solidFill>
              <a:srgbClr val="3B3B3D"/>
            </a:solidFill>
          </a:endParaRPr>
        </a:p>
      </dsp:txBody>
      <dsp:txXfrm>
        <a:off x="6271395" y="1542477"/>
        <a:ext cx="4208140" cy="695199"/>
      </dsp:txXfrm>
    </dsp:sp>
    <dsp:sp modelId="{AF36A18F-4089-3F46-9B95-D9C3499C7400}">
      <dsp:nvSpPr>
        <dsp:cNvPr id="0" name=""/>
        <dsp:cNvSpPr/>
      </dsp:nvSpPr>
      <dsp:spPr>
        <a:xfrm>
          <a:off x="6249766" y="2372914"/>
          <a:ext cx="4251398" cy="738457"/>
        </a:xfrm>
        <a:prstGeom prst="roundRect">
          <a:avLst>
            <a:gd name="adj" fmla="val 10000"/>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l" defTabSz="711200">
            <a:lnSpc>
              <a:spcPct val="90000"/>
            </a:lnSpc>
            <a:spcBef>
              <a:spcPct val="0"/>
            </a:spcBef>
            <a:spcAft>
              <a:spcPct val="35000"/>
            </a:spcAft>
            <a:buNone/>
          </a:pPr>
          <a:r>
            <a:rPr lang="en-US" sz="1600" b="0" i="0" kern="1200" dirty="0">
              <a:solidFill>
                <a:srgbClr val="3B3B3D"/>
              </a:solidFill>
            </a:rPr>
            <a:t>Model for students that mistakes are part of learning and encourage them to take academic risks.</a:t>
          </a:r>
          <a:endParaRPr lang="en-US" sz="1600" kern="1200" dirty="0">
            <a:solidFill>
              <a:srgbClr val="3B3B3D"/>
            </a:solidFill>
          </a:endParaRPr>
        </a:p>
      </dsp:txBody>
      <dsp:txXfrm>
        <a:off x="6271395" y="2394543"/>
        <a:ext cx="4208140" cy="695199"/>
      </dsp:txXfrm>
    </dsp:sp>
    <dsp:sp modelId="{68AAF7DC-3F3D-5542-AB5C-97121CC1018E}">
      <dsp:nvSpPr>
        <dsp:cNvPr id="0" name=""/>
        <dsp:cNvSpPr/>
      </dsp:nvSpPr>
      <dsp:spPr>
        <a:xfrm>
          <a:off x="6249766" y="3224980"/>
          <a:ext cx="4251398" cy="738457"/>
        </a:xfrm>
        <a:prstGeom prst="roundRect">
          <a:avLst>
            <a:gd name="adj" fmla="val 10000"/>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l" defTabSz="711200">
            <a:lnSpc>
              <a:spcPct val="90000"/>
            </a:lnSpc>
            <a:spcBef>
              <a:spcPct val="0"/>
            </a:spcBef>
            <a:spcAft>
              <a:spcPct val="35000"/>
            </a:spcAft>
            <a:buNone/>
          </a:pPr>
          <a:r>
            <a:rPr lang="en-US" sz="1600" b="0" i="0" kern="1200" dirty="0">
              <a:solidFill>
                <a:srgbClr val="3B3B3D"/>
              </a:solidFill>
            </a:rPr>
            <a:t>Teach and reinforce the use of metacognitive strategies in a variety of problem situations.</a:t>
          </a:r>
          <a:endParaRPr lang="en-US" sz="1600" kern="1200" dirty="0">
            <a:solidFill>
              <a:srgbClr val="3B3B3D"/>
            </a:solidFill>
          </a:endParaRPr>
        </a:p>
      </dsp:txBody>
      <dsp:txXfrm>
        <a:off x="6271395" y="3246609"/>
        <a:ext cx="4208140" cy="695199"/>
      </dsp:txXfrm>
    </dsp:sp>
    <dsp:sp modelId="{EDB3034F-98F8-3546-A614-CBAD5E370B61}">
      <dsp:nvSpPr>
        <dsp:cNvPr id="0" name=""/>
        <dsp:cNvSpPr/>
      </dsp:nvSpPr>
      <dsp:spPr>
        <a:xfrm>
          <a:off x="6249766" y="4077046"/>
          <a:ext cx="4251398" cy="738457"/>
        </a:xfrm>
        <a:prstGeom prst="roundRect">
          <a:avLst>
            <a:gd name="adj" fmla="val 10000"/>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l" defTabSz="711200">
            <a:lnSpc>
              <a:spcPct val="90000"/>
            </a:lnSpc>
            <a:spcBef>
              <a:spcPct val="0"/>
            </a:spcBef>
            <a:spcAft>
              <a:spcPct val="35000"/>
            </a:spcAft>
            <a:buNone/>
          </a:pPr>
          <a:r>
            <a:rPr lang="en-US" sz="1600" kern="1200" dirty="0">
              <a:solidFill>
                <a:srgbClr val="3B3B3D"/>
              </a:solidFill>
            </a:rPr>
            <a:t>Provide feedback to students on using and developing problem-solving and personal strategies.</a:t>
          </a:r>
        </a:p>
      </dsp:txBody>
      <dsp:txXfrm>
        <a:off x="6271395" y="4098675"/>
        <a:ext cx="4208140" cy="69519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477333-B6F3-134C-9030-50A572CAD3B5}">
      <dsp:nvSpPr>
        <dsp:cNvPr id="0" name=""/>
        <dsp:cNvSpPr/>
      </dsp:nvSpPr>
      <dsp:spPr>
        <a:xfrm>
          <a:off x="0" y="0"/>
          <a:ext cx="9758680" cy="1371600"/>
        </a:xfrm>
        <a:prstGeom prst="roundRect">
          <a:avLst>
            <a:gd name="adj" fmla="val 10000"/>
          </a:avLst>
        </a:prstGeom>
        <a:solidFill>
          <a:schemeClr val="accent5">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dirty="0">
              <a:latin typeface="Calibri"/>
              <a:cs typeface="Calibri"/>
            </a:rPr>
            <a:t>What?</a:t>
          </a:r>
        </a:p>
      </dsp:txBody>
      <dsp:txXfrm>
        <a:off x="40173" y="40173"/>
        <a:ext cx="8278616" cy="1291254"/>
      </dsp:txXfrm>
    </dsp:sp>
    <dsp:sp modelId="{8304BF00-497E-AF4D-B737-D4E75CE18061}">
      <dsp:nvSpPr>
        <dsp:cNvPr id="0" name=""/>
        <dsp:cNvSpPr/>
      </dsp:nvSpPr>
      <dsp:spPr>
        <a:xfrm>
          <a:off x="861059" y="1600199"/>
          <a:ext cx="9758680" cy="1371600"/>
        </a:xfrm>
        <a:prstGeom prst="roundRect">
          <a:avLst>
            <a:gd name="adj" fmla="val 10000"/>
          </a:avLst>
        </a:prstGeom>
        <a:solidFill>
          <a:schemeClr val="accent5">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dirty="0">
              <a:latin typeface="Calibri"/>
              <a:cs typeface="Calibri"/>
            </a:rPr>
            <a:t>So What?</a:t>
          </a:r>
        </a:p>
      </dsp:txBody>
      <dsp:txXfrm>
        <a:off x="901232" y="1640372"/>
        <a:ext cx="7925734" cy="1291254"/>
      </dsp:txXfrm>
    </dsp:sp>
    <dsp:sp modelId="{66630503-D245-394F-9D41-4B751395D6C2}">
      <dsp:nvSpPr>
        <dsp:cNvPr id="0" name=""/>
        <dsp:cNvSpPr/>
      </dsp:nvSpPr>
      <dsp:spPr>
        <a:xfrm>
          <a:off x="1722119" y="3200399"/>
          <a:ext cx="9758680" cy="1371600"/>
        </a:xfrm>
        <a:prstGeom prst="roundRect">
          <a:avLst>
            <a:gd name="adj" fmla="val 10000"/>
          </a:avLst>
        </a:prstGeom>
        <a:solidFill>
          <a:schemeClr val="accent5">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dirty="0">
              <a:latin typeface="Calibri"/>
              <a:cs typeface="Calibri"/>
            </a:rPr>
            <a:t>Now What?</a:t>
          </a:r>
        </a:p>
      </dsp:txBody>
      <dsp:txXfrm>
        <a:off x="1762292" y="3240572"/>
        <a:ext cx="7925734" cy="1291254"/>
      </dsp:txXfrm>
    </dsp:sp>
    <dsp:sp modelId="{E22CBE8C-74DE-244E-AD22-80CC2A562A7C}">
      <dsp:nvSpPr>
        <dsp:cNvPr id="0" name=""/>
        <dsp:cNvSpPr/>
      </dsp:nvSpPr>
      <dsp:spPr>
        <a:xfrm>
          <a:off x="8833716" y="825973"/>
          <a:ext cx="891540" cy="891540"/>
        </a:xfrm>
        <a:prstGeom prst="downArrow">
          <a:avLst>
            <a:gd name="adj1" fmla="val 55000"/>
            <a:gd name="adj2" fmla="val 45000"/>
          </a:avLst>
        </a:prstGeom>
        <a:solidFill>
          <a:schemeClr val="accent6">
            <a:alpha val="90000"/>
            <a:tint val="40000"/>
            <a:hueOff val="0"/>
            <a:satOff val="0"/>
            <a:lumOff val="0"/>
            <a:alphaOff val="0"/>
          </a:schemeClr>
        </a:solidFill>
        <a:ln w="9525" cap="flat" cmpd="sng" algn="ctr">
          <a:solidFill>
            <a:schemeClr val="accent6">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9034312" y="825973"/>
        <a:ext cx="490348" cy="670884"/>
      </dsp:txXfrm>
    </dsp:sp>
    <dsp:sp modelId="{24B11C90-A77F-0E44-A483-B4BC475E678D}">
      <dsp:nvSpPr>
        <dsp:cNvPr id="0" name=""/>
        <dsp:cNvSpPr/>
      </dsp:nvSpPr>
      <dsp:spPr>
        <a:xfrm>
          <a:off x="9728200" y="2631186"/>
          <a:ext cx="891540" cy="891540"/>
        </a:xfrm>
        <a:prstGeom prst="downArrow">
          <a:avLst>
            <a:gd name="adj1" fmla="val 55000"/>
            <a:gd name="adj2" fmla="val 45000"/>
          </a:avLst>
        </a:prstGeom>
        <a:solidFill>
          <a:schemeClr val="accent6">
            <a:alpha val="90000"/>
            <a:tint val="40000"/>
            <a:hueOff val="0"/>
            <a:satOff val="0"/>
            <a:lumOff val="0"/>
            <a:alphaOff val="0"/>
          </a:schemeClr>
        </a:solidFill>
        <a:ln w="9525" cap="flat" cmpd="sng" algn="ctr">
          <a:solidFill>
            <a:schemeClr val="accent6">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9928796" y="2631186"/>
        <a:ext cx="490348" cy="670884"/>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sz="1000" dirty="0"/>
              <a:t>LDOE: Math Content</a:t>
            </a:r>
          </a:p>
          <a:p>
            <a:r>
              <a:rPr lang="en-US" sz="1000" dirty="0"/>
              <a:t>Grades 6–9, Module 2</a:t>
            </a:r>
          </a:p>
        </p:txBody>
      </p:sp>
      <p:sp>
        <p:nvSpPr>
          <p:cNvPr id="4" name="Footer Placeholder 3"/>
          <p:cNvSpPr>
            <a:spLocks noGrp="1"/>
          </p:cNvSpPr>
          <p:nvPr>
            <p:ph type="ftr" sz="quarter" idx="2"/>
          </p:nvPr>
        </p:nvSpPr>
        <p:spPr>
          <a:xfrm>
            <a:off x="-1" y="8685213"/>
            <a:ext cx="5043947" cy="458787"/>
          </a:xfrm>
          <a:prstGeom prst="rect">
            <a:avLst/>
          </a:prstGeom>
        </p:spPr>
        <p:txBody>
          <a:bodyPr vert="horz" lIns="91440" tIns="45720" rIns="91440" bIns="45720" rtlCol="0" anchor="b"/>
          <a:lstStyle>
            <a:lvl1pPr algn="l">
              <a:defRPr sz="1200"/>
            </a:lvl1pPr>
          </a:lstStyle>
          <a:p>
            <a:r>
              <a:rPr lang="en-US" sz="1000" dirty="0"/>
              <a:t>The Charles A. Dana Center at</a:t>
            </a:r>
          </a:p>
          <a:p>
            <a:r>
              <a:rPr lang="en-US" sz="1000" dirty="0"/>
              <a:t>The University of Texas at Austin                                          Module 2</a:t>
            </a:r>
          </a:p>
        </p:txBody>
      </p:sp>
      <p:sp>
        <p:nvSpPr>
          <p:cNvPr id="5" name="Slide Number Placeholder 4"/>
          <p:cNvSpPr>
            <a:spLocks noGrp="1"/>
          </p:cNvSpPr>
          <p:nvPr>
            <p:ph type="sldNum" sz="quarter" idx="3"/>
          </p:nvPr>
        </p:nvSpPr>
        <p:spPr>
          <a:xfrm>
            <a:off x="5043947" y="8685213"/>
            <a:ext cx="1812465" cy="458787"/>
          </a:xfrm>
          <a:prstGeom prst="rect">
            <a:avLst/>
          </a:prstGeom>
        </p:spPr>
        <p:txBody>
          <a:bodyPr vert="horz" lIns="91440" tIns="45720" rIns="91440" bIns="45720" rtlCol="0" anchor="b"/>
          <a:lstStyle>
            <a:lvl1pPr algn="r">
              <a:defRPr sz="1200"/>
            </a:lvl1pPr>
          </a:lstStyle>
          <a:p>
            <a:r>
              <a:rPr lang="en-US" sz="1000" dirty="0"/>
              <a:t>P-00.</a:t>
            </a:r>
            <a:fld id="{C5266194-FFA9-3B4A-B565-55B92B5FDDC0}" type="slidenum">
              <a:rPr lang="en-US" sz="1000" smtClean="0"/>
              <a:t>‹#›</a:t>
            </a:fld>
            <a:endParaRPr lang="en-US" sz="1000" dirty="0"/>
          </a:p>
        </p:txBody>
      </p:sp>
    </p:spTree>
    <p:extLst>
      <p:ext uri="{BB962C8B-B14F-4D97-AF65-F5344CB8AC3E}">
        <p14:creationId xmlns:p14="http://schemas.microsoft.com/office/powerpoint/2010/main" val="1285074541"/>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0258528"/>
      </p:ext>
    </p:extLst>
  </p:cSld>
  <p:clrMap bg1="lt1" tx1="dk1" bg2="dk2" tx2="lt2" accent1="accent1" accent2="accent2" accent3="accent3" accent4="accent4" accent5="accent5" accent6="accent6" hlink="hlink" folHlink="folHlink"/>
  <p:hf hd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thinkstockphotos.com/search/2/image?artist=Chad+Baker/Jason+Reed/Ryan+McVay&amp;family=creativ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42" name="Shape 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4169B18F-D26E-2843-9FEB-595FC0BA9A71}"/>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EBFC76E5-E554-974C-AB12-5C560B945D98}"/>
              </a:ext>
            </a:extLst>
          </p:cNvPr>
          <p:cNvSpPr>
            <a:spLocks noGrp="1"/>
          </p:cNvSpPr>
          <p:nvPr>
            <p:ph type="ftr" idx="1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84" name="Shape 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012017C6-4A9A-7D49-9D69-1F5E679B8808}"/>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988FDB19-027D-BD48-95D0-580FAEFE781F}"/>
              </a:ext>
            </a:extLst>
          </p:cNvPr>
          <p:cNvSpPr>
            <a:spLocks noGrp="1"/>
          </p:cNvSpPr>
          <p:nvPr>
            <p:ph type="ftr" idx="1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 name="Shape 89"/>
          <p:cNvSpPr txBox="1">
            <a:spLocks noGrp="1"/>
          </p:cNvSpPr>
          <p:nvPr>
            <p:ph type="body" idx="1"/>
          </p:nvPr>
        </p:nvSpPr>
        <p:spPr>
          <a:xfrm>
            <a:off x="685800" y="4400550"/>
            <a:ext cx="5486400" cy="36006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90" name="Shape 90"/>
          <p:cNvSpPr txBox="1">
            <a:spLocks noGrp="1"/>
          </p:cNvSpPr>
          <p:nvPr>
            <p:ph type="sldNum" idx="12"/>
          </p:nvPr>
        </p:nvSpPr>
        <p:spPr>
          <a:xfrm>
            <a:off x="3884612" y="8685213"/>
            <a:ext cx="2971800" cy="458700"/>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11</a:t>
            </a:fld>
            <a:endParaRPr lang="en-US" sz="1200" b="0" i="0" u="none" strike="noStrike" cap="none" dirty="0">
              <a:solidFill>
                <a:schemeClr val="dk1"/>
              </a:solidFill>
              <a:latin typeface="Calibri"/>
              <a:ea typeface="Calibri"/>
              <a:cs typeface="Calibri"/>
              <a:sym typeface="Calibri"/>
            </a:endParaRPr>
          </a:p>
        </p:txBody>
      </p:sp>
      <p:sp>
        <p:nvSpPr>
          <p:cNvPr id="2" name="Date Placeholder 1">
            <a:extLst>
              <a:ext uri="{FF2B5EF4-FFF2-40B4-BE49-F238E27FC236}">
                <a16:creationId xmlns:a16="http://schemas.microsoft.com/office/drawing/2014/main" id="{027B9184-E4B9-2142-9410-3C61ED36351C}"/>
              </a:ext>
            </a:extLst>
          </p:cNvPr>
          <p:cNvSpPr>
            <a:spLocks noGrp="1"/>
          </p:cNvSpPr>
          <p:nvPr>
            <p:ph type="dt" idx="13"/>
          </p:nvPr>
        </p:nvSpPr>
        <p:spPr/>
        <p:txBody>
          <a:bodyPr/>
          <a:lstStyle/>
          <a:p>
            <a:endParaRPr lang="en-US"/>
          </a:p>
        </p:txBody>
      </p:sp>
      <p:sp>
        <p:nvSpPr>
          <p:cNvPr id="3" name="Footer Placeholder 2">
            <a:extLst>
              <a:ext uri="{FF2B5EF4-FFF2-40B4-BE49-F238E27FC236}">
                <a16:creationId xmlns:a16="http://schemas.microsoft.com/office/drawing/2014/main" id="{E94206DE-B508-2844-862B-4E73AF5C51FC}"/>
              </a:ext>
            </a:extLst>
          </p:cNvPr>
          <p:cNvSpPr>
            <a:spLocks noGrp="1"/>
          </p:cNvSpPr>
          <p:nvPr>
            <p:ph type="ftr" idx="14"/>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55" name="Shape 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271F6C3E-B295-BB46-A9FF-5650DF695C06}"/>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683A6EAF-2D23-FC4E-AFF4-0783E489F4B7}"/>
              </a:ext>
            </a:extLst>
          </p:cNvPr>
          <p:cNvSpPr>
            <a:spLocks noGrp="1"/>
          </p:cNvSpPr>
          <p:nvPr>
            <p:ph type="ftr" idx="1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55" name="Shape 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72E72970-4401-6740-8049-E81F5E64B8F3}"/>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FCBD1D4F-FF32-954E-A055-2B4A6BA26CF2}"/>
              </a:ext>
            </a:extLst>
          </p:cNvPr>
          <p:cNvSpPr>
            <a:spLocks noGrp="1"/>
          </p:cNvSpPr>
          <p:nvPr>
            <p:ph type="ftr" idx="1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55" name="Shape 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9D979538-83AE-7849-8D84-EA8062D3A788}"/>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C756D0DA-CB71-994A-896E-1B2DAFD09983}"/>
              </a:ext>
            </a:extLst>
          </p:cNvPr>
          <p:cNvSpPr>
            <a:spLocks noGrp="1"/>
          </p:cNvSpPr>
          <p:nvPr>
            <p:ph type="ftr" idx="1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97" name="Shape 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F2809369-7DAD-9C46-9B90-448474F9EC3E}"/>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F5D892B4-C2A8-124B-AB45-0061209EFE88}"/>
              </a:ext>
            </a:extLst>
          </p:cNvPr>
          <p:cNvSpPr>
            <a:spLocks noGrp="1"/>
          </p:cNvSpPr>
          <p:nvPr>
            <p:ph type="ftr" idx="1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104" name="Shape 1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F0725B24-07B3-EE4C-8530-8E3AD705BFE8}"/>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4EA49543-584B-E24F-9621-AF9B962437BD}"/>
              </a:ext>
            </a:extLst>
          </p:cNvPr>
          <p:cNvSpPr>
            <a:spLocks noGrp="1"/>
          </p:cNvSpPr>
          <p:nvPr>
            <p:ph type="ftr" idx="1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dirty="0"/>
          </a:p>
        </p:txBody>
      </p:sp>
      <p:sp>
        <p:nvSpPr>
          <p:cNvPr id="109" name="Shape 10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1D75784E-9208-9A43-B2FB-D202E607CBB3}"/>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697EA822-5054-4D4A-BD53-503E1102F778}"/>
              </a:ext>
            </a:extLst>
          </p:cNvPr>
          <p:cNvSpPr>
            <a:spLocks noGrp="1"/>
          </p:cNvSpPr>
          <p:nvPr>
            <p:ph type="ftr" idx="1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dirty="0"/>
          </a:p>
        </p:txBody>
      </p:sp>
      <p:sp>
        <p:nvSpPr>
          <p:cNvPr id="63" name="Shape 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BD2E509C-914D-AB4D-B0B3-21FEBEA756D4}"/>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59C3BEED-44AB-6640-92A9-9293F35C424C}"/>
              </a:ext>
            </a:extLst>
          </p:cNvPr>
          <p:cNvSpPr>
            <a:spLocks noGrp="1"/>
          </p:cNvSpPr>
          <p:nvPr>
            <p:ph type="ftr" idx="1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57600" y="206375"/>
            <a:ext cx="2336800" cy="1316038"/>
          </a:xfrm>
        </p:spPr>
      </p:sp>
      <p:sp>
        <p:nvSpPr>
          <p:cNvPr id="3" name="Notes Placeholder 2"/>
          <p:cNvSpPr>
            <a:spLocks noGrp="1"/>
          </p:cNvSpPr>
          <p:nvPr>
            <p:ph type="body" idx="1"/>
          </p:nvPr>
        </p:nvSpPr>
        <p:spPr>
          <a:xfrm>
            <a:off x="316109" y="1031591"/>
            <a:ext cx="6225782" cy="7706001"/>
          </a:xfrm>
        </p:spPr>
        <p:txBody>
          <a:bodyPr/>
          <a:lstStyle/>
          <a:p>
            <a:pPr lvl="3">
              <a:buNone/>
            </a:pPr>
            <a:endParaRPr lang="en-US" sz="1100" u="none" kern="1600" baseline="0" dirty="0">
              <a:solidFill>
                <a:srgbClr val="000000"/>
              </a:solidFill>
              <a:ea typeface="Times New Roman"/>
            </a:endParaRPr>
          </a:p>
        </p:txBody>
      </p:sp>
      <p:sp>
        <p:nvSpPr>
          <p:cNvPr id="4" name="Date Placeholder 3">
            <a:extLst>
              <a:ext uri="{FF2B5EF4-FFF2-40B4-BE49-F238E27FC236}">
                <a16:creationId xmlns:a16="http://schemas.microsoft.com/office/drawing/2014/main" id="{876A0A03-C70E-AC40-87F2-CC2473658715}"/>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A0425A0D-889D-154B-9F67-44B5EE57898E}"/>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1294902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685800" y="4036483"/>
            <a:ext cx="5486399" cy="5014384"/>
          </a:xfrm>
          <a:prstGeom prst="rect">
            <a:avLst/>
          </a:prstGeom>
        </p:spPr>
        <p:txBody>
          <a:bodyPr wrap="square" lIns="91425" tIns="91425" rIns="91425" bIns="91425" anchor="t" anchorCtr="0">
            <a:noAutofit/>
          </a:bodyPr>
          <a:lstStyle/>
          <a:p>
            <a:pPr lvl="0">
              <a:buNone/>
            </a:pPr>
            <a:r>
              <a:rPr lang="en-US" dirty="0"/>
              <a:t>ThinkstockPhotos-AA014176</a:t>
            </a:r>
          </a:p>
          <a:p>
            <a:pPr lvl="0">
              <a:buNone/>
            </a:pPr>
            <a:r>
              <a:rPr lang="en-US" dirty="0"/>
              <a:t>Credit: </a:t>
            </a:r>
            <a:r>
              <a:rPr lang="en-US" dirty="0">
                <a:hlinkClick r:id="rId3"/>
              </a:rPr>
              <a:t>Chad Baker/Jason Reed/Ryan McVay</a:t>
            </a:r>
            <a:endParaRPr lang="en-US" dirty="0"/>
          </a:p>
          <a:p>
            <a:pPr lvl="0">
              <a:buNone/>
            </a:pPr>
            <a:r>
              <a:rPr lang="en-US" dirty="0"/>
              <a:t>Item number: AA014176 </a:t>
            </a:r>
          </a:p>
          <a:p>
            <a:pPr lvl="0">
              <a:buNone/>
            </a:pPr>
            <a:r>
              <a:rPr lang="en-US" dirty="0" err="1"/>
              <a:t>Collection:Photodisc</a:t>
            </a:r>
            <a:endParaRPr lang="en-US" dirty="0"/>
          </a:p>
          <a:p>
            <a:pPr lvl="0">
              <a:buNone/>
            </a:pPr>
            <a:endParaRPr lang="en-US" dirty="0"/>
          </a:p>
          <a:p>
            <a:pPr lvl="0">
              <a:buNone/>
            </a:pPr>
            <a:endParaRPr lang="en-US" dirty="0"/>
          </a:p>
        </p:txBody>
      </p:sp>
      <p:sp>
        <p:nvSpPr>
          <p:cNvPr id="47" name="Shape 47"/>
          <p:cNvSpPr>
            <a:spLocks noGrp="1" noRot="1" noChangeAspect="1"/>
          </p:cNvSpPr>
          <p:nvPr>
            <p:ph type="sldImg" idx="2"/>
          </p:nvPr>
        </p:nvSpPr>
        <p:spPr>
          <a:xfrm>
            <a:off x="881063" y="1143000"/>
            <a:ext cx="4884737" cy="274796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669EFA0A-DBA4-3D47-ACD2-7918E3B6AF7C}"/>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41710603-67C5-C543-BD91-5BF7F166EEC1}"/>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12043000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EECAFDB4-4327-A24C-8855-1E975566D00B}"/>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BB70139E-A6FD-D342-998D-554303CD23D7}"/>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2568924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63" name="Shape 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247BE0BE-E9F0-6648-9056-C19B44CFBD3D}"/>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0023BF37-8AC9-3E48-A587-5C6E9B0CE2A3}"/>
              </a:ext>
            </a:extLst>
          </p:cNvPr>
          <p:cNvSpPr>
            <a:spLocks noGrp="1"/>
          </p:cNvSpPr>
          <p:nvPr>
            <p:ph type="ftr" idx="1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7" name="Shape 47"/>
          <p:cNvSpPr txBox="1">
            <a:spLocks noGrp="1"/>
          </p:cNvSpPr>
          <p:nvPr>
            <p:ph type="body" idx="1"/>
          </p:nvPr>
        </p:nvSpPr>
        <p:spPr>
          <a:xfrm>
            <a:off x="685800" y="4400550"/>
            <a:ext cx="5486399"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48" name="Shape 4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22</a:t>
            </a:fld>
            <a:endParaRPr lang="en-US" sz="1200" b="0" i="0" u="none" strike="noStrike" cap="none" dirty="0">
              <a:solidFill>
                <a:schemeClr val="dk1"/>
              </a:solidFill>
              <a:latin typeface="Calibri"/>
              <a:ea typeface="Calibri"/>
              <a:cs typeface="Calibri"/>
              <a:sym typeface="Calibri"/>
            </a:endParaRPr>
          </a:p>
        </p:txBody>
      </p:sp>
      <p:sp>
        <p:nvSpPr>
          <p:cNvPr id="2" name="Date Placeholder 1">
            <a:extLst>
              <a:ext uri="{FF2B5EF4-FFF2-40B4-BE49-F238E27FC236}">
                <a16:creationId xmlns:a16="http://schemas.microsoft.com/office/drawing/2014/main" id="{4B755E5D-34F1-3040-BF3B-09BF5C922FE8}"/>
              </a:ext>
            </a:extLst>
          </p:cNvPr>
          <p:cNvSpPr>
            <a:spLocks noGrp="1"/>
          </p:cNvSpPr>
          <p:nvPr>
            <p:ph type="dt" idx="13"/>
          </p:nvPr>
        </p:nvSpPr>
        <p:spPr/>
        <p:txBody>
          <a:bodyPr/>
          <a:lstStyle/>
          <a:p>
            <a:endParaRPr lang="en-US"/>
          </a:p>
        </p:txBody>
      </p:sp>
      <p:sp>
        <p:nvSpPr>
          <p:cNvPr id="3" name="Footer Placeholder 2">
            <a:extLst>
              <a:ext uri="{FF2B5EF4-FFF2-40B4-BE49-F238E27FC236}">
                <a16:creationId xmlns:a16="http://schemas.microsoft.com/office/drawing/2014/main" id="{3E4247CF-0E31-964A-A32D-10AC8FD609ED}"/>
              </a:ext>
            </a:extLst>
          </p:cNvPr>
          <p:cNvSpPr>
            <a:spLocks noGrp="1"/>
          </p:cNvSpPr>
          <p:nvPr>
            <p:ph type="ftr" idx="14"/>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7" name="Shape 47"/>
          <p:cNvSpPr txBox="1">
            <a:spLocks noGrp="1"/>
          </p:cNvSpPr>
          <p:nvPr>
            <p:ph type="body" idx="1"/>
          </p:nvPr>
        </p:nvSpPr>
        <p:spPr>
          <a:xfrm>
            <a:off x="685800" y="4400550"/>
            <a:ext cx="5486399"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48" name="Shape 4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23</a:t>
            </a:fld>
            <a:endParaRPr lang="en-US" sz="1200" b="0" i="0" u="none" strike="noStrike" cap="none" dirty="0">
              <a:solidFill>
                <a:schemeClr val="dk1"/>
              </a:solidFill>
              <a:latin typeface="Calibri"/>
              <a:ea typeface="Calibri"/>
              <a:cs typeface="Calibri"/>
              <a:sym typeface="Calibri"/>
            </a:endParaRPr>
          </a:p>
        </p:txBody>
      </p:sp>
      <p:sp>
        <p:nvSpPr>
          <p:cNvPr id="2" name="Date Placeholder 1">
            <a:extLst>
              <a:ext uri="{FF2B5EF4-FFF2-40B4-BE49-F238E27FC236}">
                <a16:creationId xmlns:a16="http://schemas.microsoft.com/office/drawing/2014/main" id="{7D66C43C-7651-3F4F-84D7-9C03DEE1807C}"/>
              </a:ext>
            </a:extLst>
          </p:cNvPr>
          <p:cNvSpPr>
            <a:spLocks noGrp="1"/>
          </p:cNvSpPr>
          <p:nvPr>
            <p:ph type="dt" idx="13"/>
          </p:nvPr>
        </p:nvSpPr>
        <p:spPr/>
        <p:txBody>
          <a:bodyPr/>
          <a:lstStyle/>
          <a:p>
            <a:endParaRPr lang="en-US"/>
          </a:p>
        </p:txBody>
      </p:sp>
      <p:sp>
        <p:nvSpPr>
          <p:cNvPr id="3" name="Footer Placeholder 2">
            <a:extLst>
              <a:ext uri="{FF2B5EF4-FFF2-40B4-BE49-F238E27FC236}">
                <a16:creationId xmlns:a16="http://schemas.microsoft.com/office/drawing/2014/main" id="{1288F1A3-8274-2140-84CA-FD45C6ACA893}"/>
              </a:ext>
            </a:extLst>
          </p:cNvPr>
          <p:cNvSpPr>
            <a:spLocks noGrp="1"/>
          </p:cNvSpPr>
          <p:nvPr>
            <p:ph type="ftr" idx="14"/>
          </p:nvPr>
        </p:nvSpPr>
        <p:spPr/>
        <p:txBody>
          <a:bodyPr/>
          <a:lstStyle/>
          <a:p>
            <a:endParaRPr lang="en-US"/>
          </a:p>
        </p:txBody>
      </p:sp>
    </p:spTree>
    <p:extLst>
      <p:ext uri="{BB962C8B-B14F-4D97-AF65-F5344CB8AC3E}">
        <p14:creationId xmlns:p14="http://schemas.microsoft.com/office/powerpoint/2010/main" val="21708340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57600" y="206375"/>
            <a:ext cx="2336800" cy="1316038"/>
          </a:xfrm>
        </p:spPr>
      </p:sp>
      <p:sp>
        <p:nvSpPr>
          <p:cNvPr id="3" name="Notes Placeholder 2"/>
          <p:cNvSpPr>
            <a:spLocks noGrp="1"/>
          </p:cNvSpPr>
          <p:nvPr>
            <p:ph type="body" idx="1"/>
          </p:nvPr>
        </p:nvSpPr>
        <p:spPr>
          <a:xfrm>
            <a:off x="316109" y="1031591"/>
            <a:ext cx="6225782" cy="7706001"/>
          </a:xfrm>
        </p:spPr>
        <p:txBody>
          <a:bodyPr/>
          <a:lstStyle/>
          <a:p>
            <a:pPr lvl="3">
              <a:buNone/>
            </a:pPr>
            <a:endParaRPr lang="en-US" sz="1100" u="none" kern="1600" baseline="0" dirty="0">
              <a:solidFill>
                <a:srgbClr val="000000"/>
              </a:solidFill>
              <a:ea typeface="Times New Roman"/>
            </a:endParaRPr>
          </a:p>
        </p:txBody>
      </p:sp>
      <p:sp>
        <p:nvSpPr>
          <p:cNvPr id="4" name="Date Placeholder 3">
            <a:extLst>
              <a:ext uri="{FF2B5EF4-FFF2-40B4-BE49-F238E27FC236}">
                <a16:creationId xmlns:a16="http://schemas.microsoft.com/office/drawing/2014/main" id="{876A0A03-C70E-AC40-87F2-CC2473658715}"/>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A0425A0D-889D-154B-9F67-44B5EE57898E}"/>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2938444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4650" y="1016000"/>
            <a:ext cx="3198813" cy="1798638"/>
          </a:xfrm>
        </p:spPr>
      </p:sp>
      <p:sp>
        <p:nvSpPr>
          <p:cNvPr id="3" name="Notes Placeholder 2"/>
          <p:cNvSpPr>
            <a:spLocks noGrp="1"/>
          </p:cNvSpPr>
          <p:nvPr>
            <p:ph type="body" idx="1"/>
          </p:nvPr>
        </p:nvSpPr>
        <p:spPr>
          <a:xfrm>
            <a:off x="626533" y="1020398"/>
            <a:ext cx="5486399" cy="3600450"/>
          </a:xfrm>
        </p:spPr>
        <p:txBody>
          <a:bodyPr/>
          <a:lstStyle/>
          <a:p>
            <a:pPr marL="0" indent="0" eaLnBrk="1" fontAlgn="auto" hangingPunct="1">
              <a:spcBef>
                <a:spcPts val="0"/>
              </a:spcBef>
              <a:spcAft>
                <a:spcPts val="0"/>
              </a:spcAft>
              <a:buFont typeface="Arial"/>
              <a:buNone/>
              <a:tabLst>
                <a:tab pos="228600" algn="l"/>
                <a:tab pos="487680" algn="l"/>
              </a:tabLst>
              <a:defRPr/>
            </a:pPr>
            <a:endParaRPr lang="en-US" b="1" i="1" dirty="0">
              <a:ea typeface="Times New Roman"/>
            </a:endParaRPr>
          </a:p>
        </p:txBody>
      </p:sp>
      <p:sp>
        <p:nvSpPr>
          <p:cNvPr id="4" name="Date Placeholder 3">
            <a:extLst>
              <a:ext uri="{FF2B5EF4-FFF2-40B4-BE49-F238E27FC236}">
                <a16:creationId xmlns:a16="http://schemas.microsoft.com/office/drawing/2014/main" id="{E4085BD8-000E-5347-A48A-AB29E1A7B9CE}"/>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86592DC3-8548-D647-A62C-24C31644EAA9}"/>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34603846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1538" y="1201738"/>
            <a:ext cx="2760662" cy="1552575"/>
          </a:xfrm>
        </p:spPr>
      </p:sp>
      <p:sp>
        <p:nvSpPr>
          <p:cNvPr id="3" name="Notes Placeholder 2"/>
          <p:cNvSpPr>
            <a:spLocks noGrp="1"/>
          </p:cNvSpPr>
          <p:nvPr>
            <p:ph type="body" idx="1"/>
          </p:nvPr>
        </p:nvSpPr>
        <p:spPr>
          <a:xfrm>
            <a:off x="846667" y="1210734"/>
            <a:ext cx="5486399" cy="7933266"/>
          </a:xfrm>
        </p:spPr>
        <p:txBody>
          <a:bodyPr/>
          <a:lstStyle/>
          <a:p>
            <a:pPr marL="0" indent="0" eaLnBrk="1" fontAlgn="auto" hangingPunct="1">
              <a:spcBef>
                <a:spcPts val="0"/>
              </a:spcBef>
              <a:spcAft>
                <a:spcPts val="0"/>
              </a:spcAft>
              <a:buFont typeface="Arial"/>
              <a:buNone/>
              <a:tabLst>
                <a:tab pos="228600" algn="l"/>
                <a:tab pos="487680" algn="l"/>
              </a:tabLst>
              <a:defRPr/>
            </a:pPr>
            <a:endParaRPr lang="en-US" b="1" i="1" dirty="0">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
        <p:nvSpPr>
          <p:cNvPr id="5" name="Date Placeholder 4">
            <a:extLst>
              <a:ext uri="{FF2B5EF4-FFF2-40B4-BE49-F238E27FC236}">
                <a16:creationId xmlns:a16="http://schemas.microsoft.com/office/drawing/2014/main" id="{775F1A2F-7628-314F-AB2C-7C458D5C8978}"/>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B4D2CC6C-BF61-6E40-9278-0815C20A780A}"/>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2577608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7" name="Shape 47"/>
          <p:cNvSpPr txBox="1">
            <a:spLocks noGrp="1"/>
          </p:cNvSpPr>
          <p:nvPr>
            <p:ph type="body" idx="1"/>
          </p:nvPr>
        </p:nvSpPr>
        <p:spPr>
          <a:xfrm>
            <a:off x="685800" y="4400550"/>
            <a:ext cx="5486399"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48" name="Shape 4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27</a:t>
            </a:fld>
            <a:endParaRPr lang="en-US" sz="1200" b="0" i="0" u="none" strike="noStrike" cap="none" dirty="0">
              <a:solidFill>
                <a:schemeClr val="dk1"/>
              </a:solidFill>
              <a:latin typeface="Calibri"/>
              <a:ea typeface="Calibri"/>
              <a:cs typeface="Calibri"/>
              <a:sym typeface="Calibri"/>
            </a:endParaRPr>
          </a:p>
        </p:txBody>
      </p:sp>
      <p:sp>
        <p:nvSpPr>
          <p:cNvPr id="2" name="Date Placeholder 1">
            <a:extLst>
              <a:ext uri="{FF2B5EF4-FFF2-40B4-BE49-F238E27FC236}">
                <a16:creationId xmlns:a16="http://schemas.microsoft.com/office/drawing/2014/main" id="{7A5ED961-703A-8548-BB07-57014CC6DB3C}"/>
              </a:ext>
            </a:extLst>
          </p:cNvPr>
          <p:cNvSpPr>
            <a:spLocks noGrp="1"/>
          </p:cNvSpPr>
          <p:nvPr>
            <p:ph type="dt" idx="13"/>
          </p:nvPr>
        </p:nvSpPr>
        <p:spPr/>
        <p:txBody>
          <a:bodyPr/>
          <a:lstStyle/>
          <a:p>
            <a:endParaRPr lang="en-US"/>
          </a:p>
        </p:txBody>
      </p:sp>
      <p:sp>
        <p:nvSpPr>
          <p:cNvPr id="3" name="Footer Placeholder 2">
            <a:extLst>
              <a:ext uri="{FF2B5EF4-FFF2-40B4-BE49-F238E27FC236}">
                <a16:creationId xmlns:a16="http://schemas.microsoft.com/office/drawing/2014/main" id="{99999F33-D197-5E4A-B3E9-2ACAC476FC7C}"/>
              </a:ext>
            </a:extLst>
          </p:cNvPr>
          <p:cNvSpPr>
            <a:spLocks noGrp="1"/>
          </p:cNvSpPr>
          <p:nvPr>
            <p:ph type="ftr" idx="14"/>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
        <p:nvSpPr>
          <p:cNvPr id="5" name="Date Placeholder 4">
            <a:extLst>
              <a:ext uri="{FF2B5EF4-FFF2-40B4-BE49-F238E27FC236}">
                <a16:creationId xmlns:a16="http://schemas.microsoft.com/office/drawing/2014/main" id="{102BA6B3-D85C-E74D-A9C7-61613C12C5EB}"/>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856D4E95-DC45-8F48-9732-006B94AE9FB8}"/>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3104357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05013" y="298450"/>
            <a:ext cx="2959100" cy="1665288"/>
          </a:xfrm>
        </p:spPr>
      </p:sp>
      <p:sp>
        <p:nvSpPr>
          <p:cNvPr id="3" name="Notes Placeholder 2"/>
          <p:cNvSpPr>
            <a:spLocks noGrp="1"/>
          </p:cNvSpPr>
          <p:nvPr>
            <p:ph type="body" idx="1"/>
          </p:nvPr>
        </p:nvSpPr>
        <p:spPr>
          <a:xfrm>
            <a:off x="316109" y="2057072"/>
            <a:ext cx="6225782" cy="7086918"/>
          </a:xfrm>
        </p:spPr>
        <p:txBody>
          <a:bodyPr/>
          <a:lstStyle/>
          <a:p>
            <a:pPr>
              <a:spcBef>
                <a:spcPts val="200"/>
              </a:spcBef>
              <a:tabLst>
                <a:tab pos="228571" algn="l"/>
                <a:tab pos="487617" algn="l"/>
              </a:tabLst>
              <a:defRPr/>
            </a:pPr>
            <a:endParaRPr lang="en-US" sz="1000" b="1" i="1" dirty="0">
              <a:solidFill>
                <a:srgbClr val="000000"/>
              </a:solidFill>
              <a:ea typeface="Times New Roman"/>
            </a:endParaRPr>
          </a:p>
        </p:txBody>
      </p:sp>
      <p:sp>
        <p:nvSpPr>
          <p:cNvPr id="4" name="Date Placeholder 3">
            <a:extLst>
              <a:ext uri="{FF2B5EF4-FFF2-40B4-BE49-F238E27FC236}">
                <a16:creationId xmlns:a16="http://schemas.microsoft.com/office/drawing/2014/main" id="{CEC05E4C-46C9-C944-A051-C4133BF7B70A}"/>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C83F7B72-3490-DA4E-A57A-0D0931F4DCDF}"/>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2999849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691FEBDD-A849-4F4D-9DEF-0FB39BA65AC9}"/>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28CE1522-9BAB-904C-8606-CF720A4C5332}"/>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4321651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4163" y="401638"/>
            <a:ext cx="3406775" cy="1917700"/>
          </a:xfrm>
        </p:spPr>
      </p:sp>
      <p:sp>
        <p:nvSpPr>
          <p:cNvPr id="3" name="Notes Placeholder 2"/>
          <p:cNvSpPr>
            <a:spLocks noGrp="1"/>
          </p:cNvSpPr>
          <p:nvPr>
            <p:ph type="body" idx="1"/>
          </p:nvPr>
        </p:nvSpPr>
        <p:spPr>
          <a:xfrm>
            <a:off x="237267" y="2837885"/>
            <a:ext cx="6338691" cy="5747241"/>
          </a:xfrm>
        </p:spPr>
        <p:txBody>
          <a:bodyPr/>
          <a:lstStyle/>
          <a:p>
            <a:pPr>
              <a:spcBef>
                <a:spcPts val="200"/>
              </a:spcBef>
            </a:pPr>
            <a:endParaRPr lang="en-US" b="0" i="0" dirty="0">
              <a:solidFill>
                <a:srgbClr val="000000"/>
              </a:solidFill>
              <a:ea typeface="Times New Roman"/>
            </a:endParaRPr>
          </a:p>
        </p:txBody>
      </p:sp>
      <p:sp>
        <p:nvSpPr>
          <p:cNvPr id="4" name="Date Placeholder 3">
            <a:extLst>
              <a:ext uri="{FF2B5EF4-FFF2-40B4-BE49-F238E27FC236}">
                <a16:creationId xmlns:a16="http://schemas.microsoft.com/office/drawing/2014/main" id="{C5409B14-D3E5-6940-A05A-472600765F5E}"/>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F0EC3A96-F359-844F-9EF9-1DC9FEB51F23}"/>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29998490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2900"/>
            <a:ext cx="4267200" cy="2401888"/>
          </a:xfrm>
        </p:spPr>
      </p:sp>
      <p:sp>
        <p:nvSpPr>
          <p:cNvPr id="3" name="Notes Placeholder 2"/>
          <p:cNvSpPr>
            <a:spLocks noGrp="1"/>
          </p:cNvSpPr>
          <p:nvPr>
            <p:ph type="body" idx="1"/>
          </p:nvPr>
        </p:nvSpPr>
        <p:spPr>
          <a:xfrm>
            <a:off x="316109" y="3074796"/>
            <a:ext cx="6225782" cy="5918108"/>
          </a:xfrm>
        </p:spPr>
        <p:txBody>
          <a:bodyPr/>
          <a:lstStyle/>
          <a:p>
            <a:pPr marL="171428" indent="-171428">
              <a:spcBef>
                <a:spcPts val="200"/>
              </a:spcBef>
              <a:buFont typeface="Arial"/>
              <a:buChar char="•"/>
            </a:pPr>
            <a:endParaRPr lang="en-US" dirty="0">
              <a:solidFill>
                <a:srgbClr val="000000"/>
              </a:solidFill>
              <a:ea typeface="Times New Roman"/>
            </a:endParaRPr>
          </a:p>
        </p:txBody>
      </p:sp>
      <p:sp>
        <p:nvSpPr>
          <p:cNvPr id="4" name="Date Placeholder 3">
            <a:extLst>
              <a:ext uri="{FF2B5EF4-FFF2-40B4-BE49-F238E27FC236}">
                <a16:creationId xmlns:a16="http://schemas.microsoft.com/office/drawing/2014/main" id="{B342FEAF-E708-3C4D-B444-F0FD9F11A887}"/>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ED9003CD-F0E3-2D4D-9CBB-C105F9DC2944}"/>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29998490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47813" y="314325"/>
            <a:ext cx="3905250" cy="2197100"/>
          </a:xfrm>
        </p:spPr>
      </p:sp>
      <p:sp>
        <p:nvSpPr>
          <p:cNvPr id="3" name="Notes Placeholder 2"/>
          <p:cNvSpPr>
            <a:spLocks noGrp="1"/>
          </p:cNvSpPr>
          <p:nvPr>
            <p:ph type="body" idx="1"/>
          </p:nvPr>
        </p:nvSpPr>
        <p:spPr>
          <a:xfrm>
            <a:off x="685800" y="2791873"/>
            <a:ext cx="5486400" cy="3600450"/>
          </a:xfrm>
        </p:spPr>
        <p:txBody>
          <a:bodyPr/>
          <a:lstStyle/>
          <a:p>
            <a:pPr>
              <a:spcBef>
                <a:spcPts val="200"/>
              </a:spcBef>
            </a:pPr>
            <a:endParaRPr lang="en-US" b="1" i="1" dirty="0">
              <a:solidFill>
                <a:srgbClr val="000000"/>
              </a:solidFill>
              <a:ea typeface="Times New Roman"/>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
        <p:nvSpPr>
          <p:cNvPr id="5" name="Date Placeholder 4">
            <a:extLst>
              <a:ext uri="{FF2B5EF4-FFF2-40B4-BE49-F238E27FC236}">
                <a16:creationId xmlns:a16="http://schemas.microsoft.com/office/drawing/2014/main" id="{99CC2052-EC87-8B40-9B79-2DA8D2FD5468}"/>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6C721997-5793-234E-8BE5-BFB72D5BD49E}"/>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3325805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97038" y="677863"/>
            <a:ext cx="2943225" cy="1655762"/>
          </a:xfrm>
        </p:spPr>
      </p:sp>
      <p:sp>
        <p:nvSpPr>
          <p:cNvPr id="3" name="Notes Placeholder 2"/>
          <p:cNvSpPr>
            <a:spLocks noGrp="1"/>
          </p:cNvSpPr>
          <p:nvPr>
            <p:ph type="body" idx="1"/>
          </p:nvPr>
        </p:nvSpPr>
        <p:spPr>
          <a:xfrm>
            <a:off x="316306" y="2629179"/>
            <a:ext cx="6034108" cy="5905222"/>
          </a:xfrm>
        </p:spPr>
        <p:txBody>
          <a:bodyPr/>
          <a:lstStyle/>
          <a:p>
            <a:pPr>
              <a:spcBef>
                <a:spcPts val="200"/>
              </a:spcBef>
              <a:defRPr/>
            </a:pPr>
            <a:endParaRPr lang="en-US" b="0" i="0" dirty="0">
              <a:solidFill>
                <a:srgbClr val="000000"/>
              </a:solidFill>
              <a:ea typeface="Times New Roman"/>
            </a:endParaRPr>
          </a:p>
        </p:txBody>
      </p:sp>
      <p:sp>
        <p:nvSpPr>
          <p:cNvPr id="4" name="Date Placeholder 3">
            <a:extLst>
              <a:ext uri="{FF2B5EF4-FFF2-40B4-BE49-F238E27FC236}">
                <a16:creationId xmlns:a16="http://schemas.microsoft.com/office/drawing/2014/main" id="{A70CF652-C0EA-2949-9622-911949863345}"/>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8562A466-EA59-4546-9234-325D4935FB89}"/>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29998490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2900"/>
            <a:ext cx="4267200" cy="2401888"/>
          </a:xfrm>
        </p:spPr>
      </p:sp>
      <p:sp>
        <p:nvSpPr>
          <p:cNvPr id="3" name="Notes Placeholder 2"/>
          <p:cNvSpPr>
            <a:spLocks noGrp="1"/>
          </p:cNvSpPr>
          <p:nvPr>
            <p:ph type="body" idx="1"/>
          </p:nvPr>
        </p:nvSpPr>
        <p:spPr>
          <a:xfrm>
            <a:off x="316109" y="3129255"/>
            <a:ext cx="6225782" cy="5632764"/>
          </a:xfrm>
        </p:spPr>
        <p:txBody>
          <a:bodyPr/>
          <a:lstStyle/>
          <a:p>
            <a:pPr>
              <a:spcBef>
                <a:spcPts val="200"/>
              </a:spcBef>
              <a:buNone/>
              <a:tabLst>
                <a:tab pos="228571" algn="l"/>
                <a:tab pos="487617" algn="l"/>
              </a:tabLst>
              <a:defRPr/>
            </a:pPr>
            <a:endParaRPr lang="en-US" b="1" i="1" dirty="0">
              <a:solidFill>
                <a:srgbClr val="000000"/>
              </a:solidFill>
              <a:ea typeface="Times New Roman"/>
            </a:endParaRPr>
          </a:p>
        </p:txBody>
      </p:sp>
      <p:sp>
        <p:nvSpPr>
          <p:cNvPr id="4" name="Date Placeholder 3">
            <a:extLst>
              <a:ext uri="{FF2B5EF4-FFF2-40B4-BE49-F238E27FC236}">
                <a16:creationId xmlns:a16="http://schemas.microsoft.com/office/drawing/2014/main" id="{BF81F094-C09F-4A49-99CC-EB89F72CE24C}"/>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851C6BA3-A098-B445-92FD-4AE4C24E9D40}"/>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29998490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706287" y="4400550"/>
            <a:ext cx="5486400" cy="3600450"/>
          </a:xfrm>
        </p:spPr>
        <p:txBody>
          <a:bodyPr/>
          <a:lstStyle/>
          <a:p>
            <a:pPr>
              <a:buNone/>
            </a:pPr>
            <a:endParaRPr lang="en-US" dirty="0"/>
          </a:p>
        </p:txBody>
      </p:sp>
      <p:sp>
        <p:nvSpPr>
          <p:cNvPr id="4" name="Date Placeholder 3">
            <a:extLst>
              <a:ext uri="{FF2B5EF4-FFF2-40B4-BE49-F238E27FC236}">
                <a16:creationId xmlns:a16="http://schemas.microsoft.com/office/drawing/2014/main" id="{1AC7EF4C-8167-8746-9494-2B001E3CF74A}"/>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A260AB7B-F1A1-2C40-84A3-BC9F4727D33C}"/>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22944921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41</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7ABFBD00-2F0F-BF4E-B099-81CCA926296C}"/>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8D8BE1CD-0AA0-5C41-9628-1BFB1B65DE78}"/>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5059156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42</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CD7486B2-152C-9547-AAEE-80526D24CFC0}"/>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572D57A4-1CC7-C741-83D0-E5E212A4C8CA}"/>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7405167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43</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DC4EEEC9-0ADC-BB49-800F-DFBACD370A4C}"/>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8463FAA1-669F-5944-A3C6-3BA09ABC26F0}"/>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51678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44</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3EE65F53-4F65-D248-9B7D-8DCC0FEF6DA3}"/>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63224277-922B-8F43-9C22-7DCC3705C982}"/>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738198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1313"/>
            <a:ext cx="4267200" cy="2401887"/>
          </a:xfrm>
        </p:spPr>
      </p:sp>
      <p:sp>
        <p:nvSpPr>
          <p:cNvPr id="3" name="Notes Placeholder 2"/>
          <p:cNvSpPr>
            <a:spLocks noGrp="1"/>
          </p:cNvSpPr>
          <p:nvPr>
            <p:ph type="body" idx="1"/>
          </p:nvPr>
        </p:nvSpPr>
        <p:spPr>
          <a:xfrm>
            <a:off x="316109" y="2743200"/>
            <a:ext cx="6225782" cy="5604565"/>
          </a:xfrm>
        </p:spPr>
        <p:txBody>
          <a:bodyPr/>
          <a:lstStyle/>
          <a:p>
            <a:pPr>
              <a:spcBef>
                <a:spcPts val="600"/>
              </a:spcBef>
              <a:buNone/>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endParaRPr lang="en-US" dirty="0"/>
          </a:p>
        </p:txBody>
      </p:sp>
      <p:sp>
        <p:nvSpPr>
          <p:cNvPr id="4" name="Date Placeholder 3">
            <a:extLst>
              <a:ext uri="{FF2B5EF4-FFF2-40B4-BE49-F238E27FC236}">
                <a16:creationId xmlns:a16="http://schemas.microsoft.com/office/drawing/2014/main" id="{8E9172BF-D813-1345-A548-95ABEB322BDD}"/>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2B035EB1-E8FA-BE48-9163-F44B1E1282C7}"/>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39105445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45</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3AF096A0-6A30-0D4E-8012-4F8F7BD1ED67}"/>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C2B04E43-096D-824B-AC39-6777FB2304FE}"/>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3840194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31913" y="342900"/>
            <a:ext cx="3965575" cy="2232025"/>
          </a:xfrm>
        </p:spPr>
      </p:sp>
      <p:sp>
        <p:nvSpPr>
          <p:cNvPr id="3" name="Notes Placeholder 2"/>
          <p:cNvSpPr>
            <a:spLocks noGrp="1"/>
          </p:cNvSpPr>
          <p:nvPr>
            <p:ph type="body" idx="1"/>
          </p:nvPr>
        </p:nvSpPr>
        <p:spPr>
          <a:xfrm>
            <a:off x="421034" y="2910421"/>
            <a:ext cx="6056082" cy="5454223"/>
          </a:xfrm>
        </p:spPr>
        <p:txBody>
          <a:bodyPr/>
          <a:lstStyle/>
          <a:p>
            <a:pPr>
              <a:spcBef>
                <a:spcPts val="200"/>
              </a:spcBef>
            </a:pPr>
            <a:endParaRPr lang="en-US" dirty="0">
              <a:ea typeface="Times New Roman"/>
            </a:endParaRPr>
          </a:p>
        </p:txBody>
      </p:sp>
      <p:sp>
        <p:nvSpPr>
          <p:cNvPr id="4" name="Date Placeholder 3">
            <a:extLst>
              <a:ext uri="{FF2B5EF4-FFF2-40B4-BE49-F238E27FC236}">
                <a16:creationId xmlns:a16="http://schemas.microsoft.com/office/drawing/2014/main" id="{6EF64512-0E1D-C04D-803C-792E578FB791}"/>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1386FCCA-22A0-DD4A-96B9-B179E257D175}"/>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17799498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47</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47CF1DA6-5A96-0A47-A8D1-30D8407F0BC2}"/>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F31351E9-10DF-B14C-9960-4ABF62F2C851}"/>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3001147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4713" y="342900"/>
            <a:ext cx="2882900" cy="1620838"/>
          </a:xfrm>
        </p:spPr>
      </p:sp>
      <p:sp>
        <p:nvSpPr>
          <p:cNvPr id="4" name="Notes Placeholder 3"/>
          <p:cNvSpPr>
            <a:spLocks noGrp="1"/>
          </p:cNvSpPr>
          <p:nvPr>
            <p:ph type="body" idx="10"/>
          </p:nvPr>
        </p:nvSpPr>
        <p:spPr/>
        <p:txBody>
          <a:bodyPr/>
          <a:lstStyle/>
          <a:p>
            <a:endParaRPr lang="en-US" dirty="0"/>
          </a:p>
        </p:txBody>
      </p:sp>
      <p:sp>
        <p:nvSpPr>
          <p:cNvPr id="3" name="Date Placeholder 2">
            <a:extLst>
              <a:ext uri="{FF2B5EF4-FFF2-40B4-BE49-F238E27FC236}">
                <a16:creationId xmlns:a16="http://schemas.microsoft.com/office/drawing/2014/main" id="{424481B1-99B7-0A4D-83A1-05F80280AAF2}"/>
              </a:ext>
            </a:extLst>
          </p:cNvPr>
          <p:cNvSpPr>
            <a:spLocks noGrp="1"/>
          </p:cNvSpPr>
          <p:nvPr>
            <p:ph type="dt" idx="11"/>
          </p:nvPr>
        </p:nvSpPr>
        <p:spPr/>
        <p:txBody>
          <a:bodyPr/>
          <a:lstStyle/>
          <a:p>
            <a:endParaRPr lang="en-US"/>
          </a:p>
        </p:txBody>
      </p:sp>
      <p:sp>
        <p:nvSpPr>
          <p:cNvPr id="5" name="Footer Placeholder 4">
            <a:extLst>
              <a:ext uri="{FF2B5EF4-FFF2-40B4-BE49-F238E27FC236}">
                <a16:creationId xmlns:a16="http://schemas.microsoft.com/office/drawing/2014/main" id="{1BFF1892-9347-0748-9533-5AA26E7F9E3E}"/>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8145334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49</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3D864B68-4552-AC44-8C57-A23441A08F43}"/>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84661A02-D697-784E-82A2-DD0866741654}"/>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9377857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380E588E-CAD1-F447-9D80-61BF3F09225F}"/>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90206AF2-ACF7-344B-8F04-2FE274C26913}"/>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461965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dirty="0"/>
          </a:p>
        </p:txBody>
      </p:sp>
      <p:sp>
        <p:nvSpPr>
          <p:cNvPr id="42" name="Shape 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42097442-4C18-0945-AC56-E160293537D1}"/>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C5006FA2-ED96-D24B-9503-6CE961266E1A}"/>
              </a:ext>
            </a:extLst>
          </p:cNvPr>
          <p:cNvSpPr>
            <a:spLocks noGrp="1"/>
          </p:cNvSpPr>
          <p:nvPr>
            <p:ph type="ftr" idx="1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dirty="0"/>
          </a:p>
        </p:txBody>
      </p:sp>
      <p:sp>
        <p:nvSpPr>
          <p:cNvPr id="5" name="Date Placeholder 4">
            <a:extLst>
              <a:ext uri="{FF2B5EF4-FFF2-40B4-BE49-F238E27FC236}">
                <a16:creationId xmlns:a16="http://schemas.microsoft.com/office/drawing/2014/main" id="{89E21B6C-9C68-8E46-9782-8E93778B6E2B}"/>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171B1003-7C3A-854A-B681-8CC1CB1C2327}"/>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770324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
        <p:nvSpPr>
          <p:cNvPr id="5" name="Date Placeholder 4">
            <a:extLst>
              <a:ext uri="{FF2B5EF4-FFF2-40B4-BE49-F238E27FC236}">
                <a16:creationId xmlns:a16="http://schemas.microsoft.com/office/drawing/2014/main" id="{80E1CEC2-E6BD-B64B-A3A8-CE34C4E306E6}"/>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D127DCF5-2F84-3146-8963-644B5727691F}"/>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4083194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
        <p:nvSpPr>
          <p:cNvPr id="5" name="Date Placeholder 4">
            <a:extLst>
              <a:ext uri="{FF2B5EF4-FFF2-40B4-BE49-F238E27FC236}">
                <a16:creationId xmlns:a16="http://schemas.microsoft.com/office/drawing/2014/main" id="{D1A0779D-F0A0-E648-9DC6-21A1B6343567}"/>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5C31679C-AB57-4740-B6A8-3271A8966C04}"/>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4083194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7" name="Shape 47"/>
          <p:cNvSpPr txBox="1">
            <a:spLocks noGrp="1"/>
          </p:cNvSpPr>
          <p:nvPr>
            <p:ph type="body" idx="1"/>
          </p:nvPr>
        </p:nvSpPr>
        <p:spPr>
          <a:xfrm>
            <a:off x="685800" y="4400550"/>
            <a:ext cx="5486399"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48" name="Shape 4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a:buSzPct val="25000"/>
            </a:pPr>
            <a:fld id="{00000000-1234-1234-1234-123412341234}" type="slidenum">
              <a:rPr lang="en-US">
                <a:solidFill>
                  <a:prstClr val="black"/>
                </a:solidFill>
                <a:latin typeface="Calibri"/>
                <a:ea typeface="Calibri"/>
                <a:cs typeface="Calibri"/>
                <a:sym typeface="Calibri"/>
              </a:rPr>
              <a:pPr>
                <a:buSzPct val="25000"/>
              </a:pPr>
              <a:t>9</a:t>
            </a:fld>
            <a:endParaRPr lang="en-US" dirty="0">
              <a:solidFill>
                <a:prstClr val="black"/>
              </a:solidFill>
              <a:latin typeface="Calibri"/>
              <a:ea typeface="Calibri"/>
              <a:cs typeface="Calibri"/>
              <a:sym typeface="Calibri"/>
            </a:endParaRPr>
          </a:p>
        </p:txBody>
      </p:sp>
      <p:sp>
        <p:nvSpPr>
          <p:cNvPr id="2" name="Date Placeholder 1">
            <a:extLst>
              <a:ext uri="{FF2B5EF4-FFF2-40B4-BE49-F238E27FC236}">
                <a16:creationId xmlns:a16="http://schemas.microsoft.com/office/drawing/2014/main" id="{8454FE65-778C-124D-A4EA-382D1BD4B312}"/>
              </a:ext>
            </a:extLst>
          </p:cNvPr>
          <p:cNvSpPr>
            <a:spLocks noGrp="1"/>
          </p:cNvSpPr>
          <p:nvPr>
            <p:ph type="dt" idx="13"/>
          </p:nvPr>
        </p:nvSpPr>
        <p:spPr/>
        <p:txBody>
          <a:bodyPr/>
          <a:lstStyle/>
          <a:p>
            <a:endParaRPr lang="en-US"/>
          </a:p>
        </p:txBody>
      </p:sp>
      <p:sp>
        <p:nvSpPr>
          <p:cNvPr id="3" name="Footer Placeholder 2">
            <a:extLst>
              <a:ext uri="{FF2B5EF4-FFF2-40B4-BE49-F238E27FC236}">
                <a16:creationId xmlns:a16="http://schemas.microsoft.com/office/drawing/2014/main" id="{79D7012E-29D8-8643-B9CF-E2F2A7F5A844}"/>
              </a:ext>
            </a:extLst>
          </p:cNvPr>
          <p:cNvSpPr>
            <a:spLocks noGrp="1"/>
          </p:cNvSpPr>
          <p:nvPr>
            <p:ph type="ftr" idx="14"/>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97868" y="2847901"/>
            <a:ext cx="11459512" cy="310563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3152205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ext &amp; Picture">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0" y="0"/>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
        <p:nvSpPr>
          <p:cNvPr id="28" name="Shape 28"/>
          <p:cNvSpPr txBox="1">
            <a:spLocks noGrp="1"/>
          </p:cNvSpPr>
          <p:nvPr>
            <p:ph type="body" idx="1"/>
          </p:nvPr>
        </p:nvSpPr>
        <p:spPr>
          <a:xfrm>
            <a:off x="3629678" y="1033259"/>
            <a:ext cx="8152745"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9" name="Shape 29"/>
          <p:cNvSpPr>
            <a:spLocks noGrp="1"/>
          </p:cNvSpPr>
          <p:nvPr>
            <p:ph type="pic" idx="2"/>
          </p:nvPr>
        </p:nvSpPr>
        <p:spPr>
          <a:xfrm>
            <a:off x="307127" y="2065167"/>
            <a:ext cx="3036730" cy="3036730"/>
          </a:xfrm>
          <a:prstGeom prst="ellipse">
            <a:avLst/>
          </a:prstGeom>
          <a:noFill/>
          <a:ln w="133350" cap="flat" cmpd="sng">
            <a:solidFill>
              <a:schemeClr val="dk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323036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Image with Side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84342" y="134780"/>
            <a:ext cx="3845483" cy="6538245"/>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4" name="Shape 34"/>
          <p:cNvSpPr>
            <a:spLocks noGrp="1"/>
          </p:cNvSpPr>
          <p:nvPr>
            <p:ph type="pic" idx="2"/>
          </p:nvPr>
        </p:nvSpPr>
        <p:spPr>
          <a:xfrm>
            <a:off x="4048125" y="0"/>
            <a:ext cx="8143874" cy="68580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5" name="Shape 35"/>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ection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838200" y="767816"/>
            <a:ext cx="10515599"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kern="1200" smtClean="0">
                <a:solidFill>
                  <a:srgbClr val="797878">
                    <a:tint val="75000"/>
                  </a:srgbClr>
                </a:solidFill>
              </a:rPr>
              <a:pPr/>
              <a:t>‹#›</a:t>
            </a:fld>
            <a:endParaRPr lang="en-US" kern="1200" dirty="0">
              <a:solidFill>
                <a:srgbClr val="797878">
                  <a:tint val="75000"/>
                </a:srgbClr>
              </a:solidFill>
            </a:endParaRPr>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20537452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kern="1200" smtClean="0">
                <a:solidFill>
                  <a:srgbClr val="797878">
                    <a:tint val="75000"/>
                  </a:srgbClr>
                </a:solidFill>
              </a:rPr>
              <a:pPr/>
              <a:t>‹#›</a:t>
            </a:fld>
            <a:endParaRPr lang="en-US" kern="1200" dirty="0">
              <a:solidFill>
                <a:srgbClr val="797878">
                  <a:tint val="75000"/>
                </a:srgbClr>
              </a:solidFill>
            </a:endParaRPr>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703180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2917577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1562476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w/layered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400" y="1524000"/>
            <a:ext cx="11480800" cy="4572000"/>
          </a:xfrm>
          <a:prstGeom prst="rect">
            <a:avLst/>
          </a:prstGeom>
        </p:spPr>
        <p:txBody>
          <a:bodyPr/>
          <a:lstStyle>
            <a:lvl1pPr marL="0" indent="0">
              <a:buFontTx/>
              <a:buNone/>
              <a:defRPr sz="2400">
                <a:solidFill>
                  <a:schemeClr val="tx1"/>
                </a:solidFill>
              </a:defRPr>
            </a:lvl1pPr>
            <a:lvl2pPr marL="742950" indent="-285750">
              <a:buFont typeface="Arial"/>
              <a:buChar char="•"/>
              <a:defRPr sz="2200" baseline="0">
                <a:solidFill>
                  <a:schemeClr val="tx1"/>
                </a:solidFill>
              </a:defRPr>
            </a:lvl2pPr>
            <a:lvl3pPr marL="1544638" indent="-342900">
              <a:buFont typeface="Arial"/>
              <a:buChar char="•"/>
              <a:defRPr sz="2000" i="1">
                <a:solidFill>
                  <a:schemeClr val="tx1"/>
                </a:solidFill>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sp>
        <p:nvSpPr>
          <p:cNvPr id="6"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custDataLst>
      <p:tags r:id="rId1"/>
    </p:custDataLst>
    <p:extLst>
      <p:ext uri="{BB962C8B-B14F-4D97-AF65-F5344CB8AC3E}">
        <p14:creationId xmlns:p14="http://schemas.microsoft.com/office/powerpoint/2010/main" val="1120866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w/non-layered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400" y="1524000"/>
            <a:ext cx="11480800" cy="4572000"/>
          </a:xfrm>
          <a:prstGeom prst="rect">
            <a:avLst/>
          </a:prstGeom>
        </p:spPr>
        <p:txBody>
          <a:bodyPr/>
          <a:lstStyle>
            <a:lvl1pPr marL="342900" indent="-342900">
              <a:buFont typeface="Arial"/>
              <a:buChar char="•"/>
              <a:defRPr sz="2400">
                <a:solidFill>
                  <a:schemeClr val="tx1"/>
                </a:solidFill>
              </a:defRPr>
            </a:lvl1pPr>
            <a:lvl2pPr marL="742950" indent="-285750">
              <a:buFont typeface="Arial"/>
              <a:buChar char="•"/>
              <a:defRPr sz="2200">
                <a:solidFill>
                  <a:schemeClr val="tx1"/>
                </a:solidFill>
              </a:defRPr>
            </a:lvl2pPr>
            <a:lvl3pPr marL="1201738" indent="0">
              <a:buFontTx/>
              <a:buNone/>
              <a:defRPr sz="2000" i="1">
                <a:solidFill>
                  <a:schemeClr val="tx1"/>
                </a:solidFill>
              </a:defRPr>
            </a:lvl3pPr>
            <a:lvl4pPr marL="1600200" indent="-228600">
              <a:buFont typeface="Wingdings" charset="2"/>
              <a:buChar char="§"/>
              <a:defRPr/>
            </a:lvl4pPr>
            <a:lvl5pPr marL="2057400" indent="-228600">
              <a:buFont typeface="Wingdings" charset="2"/>
              <a:buChar char="§"/>
              <a:defRPr/>
            </a:lvl5pPr>
          </a:lstStyle>
          <a:p>
            <a:pPr lvl="0"/>
            <a:r>
              <a:rPr lang="en-US" dirty="0"/>
              <a:t>Click to edit</a:t>
            </a:r>
          </a:p>
        </p:txBody>
      </p:sp>
      <p:sp>
        <p:nvSpPr>
          <p:cNvPr id="7" name="Slide Number Placeholder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custDataLst>
      <p:tags r:id="rId1"/>
    </p:custDataLst>
    <p:extLst>
      <p:ext uri="{BB962C8B-B14F-4D97-AF65-F5344CB8AC3E}">
        <p14:creationId xmlns:p14="http://schemas.microsoft.com/office/powerpoint/2010/main" val="1593293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w/layered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400" y="1524000"/>
            <a:ext cx="11480800" cy="4572000"/>
          </a:xfrm>
          <a:prstGeom prst="rect">
            <a:avLst/>
          </a:prstGeom>
        </p:spPr>
        <p:txBody>
          <a:bodyPr/>
          <a:lstStyle>
            <a:lvl1pPr marL="0" indent="0">
              <a:buFontTx/>
              <a:buNone/>
              <a:defRPr sz="2400">
                <a:solidFill>
                  <a:schemeClr val="tx1"/>
                </a:solidFill>
              </a:defRPr>
            </a:lvl1pPr>
            <a:lvl2pPr marL="742950" indent="-285750">
              <a:buFont typeface="Arial"/>
              <a:buChar char="•"/>
              <a:defRPr sz="2200" baseline="0">
                <a:solidFill>
                  <a:schemeClr val="tx1"/>
                </a:solidFill>
              </a:defRPr>
            </a:lvl2pPr>
            <a:lvl3pPr marL="1544638" indent="-342900">
              <a:buFont typeface="Arial"/>
              <a:buChar char="•"/>
              <a:defRPr sz="2000" i="1">
                <a:solidFill>
                  <a:schemeClr val="tx1"/>
                </a:solidFill>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sp>
        <p:nvSpPr>
          <p:cNvPr id="6"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custDataLst>
      <p:tags r:id="rId1"/>
    </p:custDataLst>
    <p:extLst>
      <p:ext uri="{BB962C8B-B14F-4D97-AF65-F5344CB8AC3E}">
        <p14:creationId xmlns:p14="http://schemas.microsoft.com/office/powerpoint/2010/main" val="1189359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w/layered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400" y="1524000"/>
            <a:ext cx="11480800" cy="4572000"/>
          </a:xfrm>
          <a:prstGeom prst="rect">
            <a:avLst/>
          </a:prstGeom>
        </p:spPr>
        <p:txBody>
          <a:bodyPr/>
          <a:lstStyle>
            <a:lvl1pPr marL="0" indent="0">
              <a:buFontTx/>
              <a:buNone/>
              <a:defRPr sz="2400">
                <a:solidFill>
                  <a:schemeClr val="tx1"/>
                </a:solidFill>
              </a:defRPr>
            </a:lvl1pPr>
            <a:lvl2pPr marL="742950" indent="-285750">
              <a:buFont typeface="Arial"/>
              <a:buChar char="•"/>
              <a:defRPr sz="2200" baseline="0">
                <a:solidFill>
                  <a:schemeClr val="tx1"/>
                </a:solidFill>
              </a:defRPr>
            </a:lvl2pPr>
            <a:lvl3pPr marL="1544638" indent="-342900">
              <a:buFont typeface="Arial"/>
              <a:buChar char="•"/>
              <a:defRPr sz="2000" i="1">
                <a:solidFill>
                  <a:schemeClr val="tx1"/>
                </a:solidFill>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sp>
        <p:nvSpPr>
          <p:cNvPr id="6"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custDataLst>
      <p:tags r:id="rId1"/>
    </p:custDataLst>
    <p:extLst>
      <p:ext uri="{BB962C8B-B14F-4D97-AF65-F5344CB8AC3E}">
        <p14:creationId xmlns:p14="http://schemas.microsoft.com/office/powerpoint/2010/main" val="3241881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3">
            <a:alphaModFix/>
          </a:blip>
          <a:srcRect/>
          <a:stretch/>
        </p:blipFill>
        <p:spPr>
          <a:xfrm>
            <a:off x="0" y="0"/>
            <a:ext cx="12191998" cy="685933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9">
            <a:alphaModFix/>
          </a:blip>
          <a:srcRect/>
          <a:stretch/>
        </p:blipFill>
        <p:spPr>
          <a:xfrm>
            <a:off x="0" y="0"/>
            <a:ext cx="12192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9" r:id="rId2"/>
    <p:sldLayoutId id="2147483665" r:id="rId3"/>
    <p:sldLayoutId id="2147483667" r:id="rId4"/>
    <p:sldLayoutId id="2147483672" r:id="rId5"/>
    <p:sldLayoutId id="2147483673" r:id="rId6"/>
    <p:sldLayoutId id="2147483674"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
        <p:cNvGrpSpPr/>
        <p:nvPr/>
      </p:nvGrpSpPr>
      <p:grpSpPr>
        <a:xfrm>
          <a:off x="0" y="0"/>
          <a:ext cx="0" cy="0"/>
          <a:chOff x="0" y="0"/>
          <a:chExt cx="0" cy="0"/>
        </a:xfrm>
      </p:grpSpPr>
      <p:pic>
        <p:nvPicPr>
          <p:cNvPr id="20" name="Shape 20"/>
          <p:cNvPicPr preferRelativeResize="0"/>
          <p:nvPr/>
        </p:nvPicPr>
        <p:blipFill rotWithShape="1">
          <a:blip r:embed="rId5">
            <a:alphaModFix/>
          </a:blip>
          <a:srcRect/>
          <a:stretch/>
        </p:blipFill>
        <p:spPr>
          <a:xfrm>
            <a:off x="0" y="0"/>
            <a:ext cx="12192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70"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
        <p:cNvGrpSpPr/>
        <p:nvPr/>
      </p:nvGrpSpPr>
      <p:grpSpPr>
        <a:xfrm>
          <a:off x="0" y="0"/>
          <a:ext cx="0" cy="0"/>
          <a:chOff x="0" y="0"/>
          <a:chExt cx="0" cy="0"/>
        </a:xfrm>
      </p:grpSpPr>
      <p:pic>
        <p:nvPicPr>
          <p:cNvPr id="31" name="Shape 31"/>
          <p:cNvPicPr preferRelativeResize="0"/>
          <p:nvPr/>
        </p:nvPicPr>
        <p:blipFill rotWithShape="1">
          <a:blip r:embed="rId3">
            <a:alphaModFix/>
          </a:blip>
          <a:srcRect/>
          <a:stretch/>
        </p:blipFill>
        <p:spPr>
          <a:xfrm>
            <a:off x="2707" y="0"/>
            <a:ext cx="12186583"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2"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
        <p:cNvGrpSpPr/>
        <p:nvPr/>
      </p:nvGrpSpPr>
      <p:grpSpPr>
        <a:xfrm>
          <a:off x="0" y="0"/>
          <a:ext cx="0" cy="0"/>
          <a:chOff x="0" y="0"/>
          <a:chExt cx="0" cy="0"/>
        </a:xfrm>
      </p:grpSpPr>
      <p:pic>
        <p:nvPicPr>
          <p:cNvPr id="37" name="Shape 37"/>
          <p:cNvPicPr preferRelativeResize="0"/>
          <p:nvPr/>
        </p:nvPicPr>
        <p:blipFill rotWithShape="1">
          <a:blip r:embed="rId3">
            <a:alphaModFix/>
          </a:blip>
          <a:srcRect/>
          <a:stretch/>
        </p:blipFill>
        <p:spPr>
          <a:xfrm>
            <a:off x="2707" y="0"/>
            <a:ext cx="12186583"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3"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50209849"/>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tags" Target="../tags/tag6.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7.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9.xml"/><Relationship Id="rId5" Type="http://schemas.openxmlformats.org/officeDocument/2006/relationships/image" Target="../media/image24.tiff"/><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video" Target="../media/media1.mov"/><Relationship Id="rId7" Type="http://schemas.openxmlformats.org/officeDocument/2006/relationships/hyperlink" Target="http://www.101qs.com/2714-super-stairs" TargetMode="External"/><Relationship Id="rId2" Type="http://schemas.microsoft.com/office/2007/relationships/media" Target="../media/media1.mov"/><Relationship Id="rId1" Type="http://schemas.openxmlformats.org/officeDocument/2006/relationships/tags" Target="../tags/tag11.xml"/><Relationship Id="rId6" Type="http://schemas.openxmlformats.org/officeDocument/2006/relationships/image" Target="../media/image25.png"/><Relationship Id="rId5" Type="http://schemas.openxmlformats.org/officeDocument/2006/relationships/notesSlide" Target="../notesSlides/notesSlide33.xml"/><Relationship Id="rId4"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video" Target="../media/media2.mov"/><Relationship Id="rId7" Type="http://schemas.openxmlformats.org/officeDocument/2006/relationships/hyperlink" Target="http://www.101qs.com/2714-super-stairs" TargetMode="External"/><Relationship Id="rId2" Type="http://schemas.microsoft.com/office/2007/relationships/media" Target="../media/media2.mov"/><Relationship Id="rId1" Type="http://schemas.openxmlformats.org/officeDocument/2006/relationships/tags" Target="../tags/tag12.xml"/><Relationship Id="rId6" Type="http://schemas.openxmlformats.org/officeDocument/2006/relationships/image" Target="../media/image26.png"/><Relationship Id="rId5" Type="http://schemas.openxmlformats.org/officeDocument/2006/relationships/notesSlide" Target="../notesSlides/notesSlide34.xml"/><Relationship Id="rId4"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hyperlink" Target="http://www.101qs.com/2714-super-stairs" TargetMode="External"/><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9.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9.xml"/><Relationship Id="rId1" Type="http://schemas.openxmlformats.org/officeDocument/2006/relationships/slideLayout" Target="../slideLayouts/slideLayout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1.xml"/><Relationship Id="rId1" Type="http://schemas.openxmlformats.org/officeDocument/2006/relationships/slideLayout" Target="../slideLayouts/slideLayout9.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hyperlink" Target="https://www.louisianabelieves.com/resources/library/k-12-math-year-long-planning" TargetMode="External"/><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44.xml"/><Relationship Id="rId1" Type="http://schemas.openxmlformats.org/officeDocument/2006/relationships/slideLayout" Target="../slideLayouts/slideLayout9.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9.xml"/><Relationship Id="rId5" Type="http://schemas.openxmlformats.org/officeDocument/2006/relationships/hyperlink" Target="http://www.utdanacenter.org/ldoe/surveys" TargetMode="External"/><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97868" y="2847901"/>
            <a:ext cx="11459512" cy="3105636"/>
          </a:xfrm>
          <a:prstGeom prst="rect">
            <a:avLst/>
          </a:prstGeom>
          <a:noFill/>
          <a:ln>
            <a:noFill/>
          </a:ln>
        </p:spPr>
        <p:txBody>
          <a:bodyPr wrap="square" lIns="91425" tIns="45700" rIns="91425" bIns="45700" anchor="ctr" anchorCtr="0">
            <a:noAutofit/>
          </a:bodyPr>
          <a:lstStyle/>
          <a:p>
            <a:pPr lvl="0">
              <a:buSzPct val="25000"/>
            </a:pPr>
            <a:r>
              <a:rPr lang="en-US" sz="4800" b="1" dirty="0"/>
              <a:t>Module 2</a:t>
            </a:r>
            <a:r>
              <a:rPr lang="en-US" sz="4800" dirty="0"/>
              <a:t>: Multiplicative Thinking:</a:t>
            </a:r>
            <a:br>
              <a:rPr lang="en-US" sz="4800" dirty="0"/>
            </a:br>
            <a:r>
              <a:rPr lang="en-US" sz="4800" dirty="0"/>
              <a:t>Ratios and Rates</a:t>
            </a:r>
            <a:br>
              <a:rPr lang="en-US" sz="4800" dirty="0">
                <a:solidFill>
                  <a:schemeClr val="tx1"/>
                </a:solidFill>
              </a:rPr>
            </a:br>
            <a:r>
              <a:rPr lang="en-US" sz="4800" b="1" dirty="0"/>
              <a:t>Session 0</a:t>
            </a:r>
            <a:r>
              <a:rPr lang="en-US" sz="4800" dirty="0"/>
              <a:t>: Setting the Stage for Module 2</a:t>
            </a:r>
            <a:br>
              <a:rPr lang="en-US" sz="4800" dirty="0">
                <a:solidFill>
                  <a:schemeClr val="tx1"/>
                </a:solidFill>
              </a:rPr>
            </a:br>
            <a:r>
              <a:rPr lang="en-US" sz="4800" dirty="0"/>
              <a:t> </a:t>
            </a:r>
            <a:br>
              <a:rPr lang="en-US" sz="4800" dirty="0">
                <a:solidFill>
                  <a:schemeClr val="tx1"/>
                </a:solidFill>
              </a:rPr>
            </a:br>
            <a:r>
              <a:rPr lang="en-US" sz="4800" dirty="0"/>
              <a:t>Grades 6–9</a:t>
            </a:r>
          </a:p>
        </p:txBody>
      </p:sp>
    </p:spTree>
    <p:extLst>
      <p:ext uri="{BB962C8B-B14F-4D97-AF65-F5344CB8AC3E}">
        <p14:creationId xmlns:p14="http://schemas.microsoft.com/office/powerpoint/2010/main" val="3434977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397868" y="2847901"/>
            <a:ext cx="11459400" cy="3105599"/>
          </a:xfrm>
          <a:prstGeom prst="rect">
            <a:avLst/>
          </a:prstGeom>
          <a:noFill/>
          <a:ln>
            <a:noFill/>
          </a:ln>
        </p:spPr>
        <p:txBody>
          <a:bodyPr wrap="square" lIns="91425" tIns="45700" rIns="91425" bIns="45700" anchor="ctr" anchorCtr="0">
            <a:noAutofit/>
          </a:bodyPr>
          <a:lstStyle/>
          <a:p>
            <a:pPr marL="0" marR="0" lvl="0" indent="0" algn="ctr" rtl="0">
              <a:lnSpc>
                <a:spcPct val="90000"/>
              </a:lnSpc>
              <a:spcBef>
                <a:spcPts val="0"/>
              </a:spcBef>
              <a:buClr>
                <a:srgbClr val="5A5A5A"/>
              </a:buClr>
              <a:buSzPct val="25000"/>
              <a:buFont typeface="Calibri"/>
              <a:buNone/>
            </a:pPr>
            <a:r>
              <a:rPr lang="en-US" sz="4000" b="1" i="0" u="none" strike="noStrike" cap="none" dirty="0">
                <a:solidFill>
                  <a:srgbClr val="5A5A5A"/>
                </a:solidFill>
                <a:sym typeface="Calibri"/>
              </a:rPr>
              <a:t>Mod</a:t>
            </a:r>
            <a:r>
              <a:rPr lang="en-US" sz="4000" b="1" i="0" u="none" strike="noStrike" cap="none" dirty="0">
                <a:sym typeface="Calibri"/>
              </a:rPr>
              <a:t>u</a:t>
            </a:r>
            <a:r>
              <a:rPr lang="en-US" sz="4000" b="1" i="0" u="none" strike="noStrike" cap="none" dirty="0">
                <a:solidFill>
                  <a:srgbClr val="5A5A5A"/>
                </a:solidFill>
                <a:sym typeface="Calibri"/>
              </a:rPr>
              <a:t>le </a:t>
            </a:r>
            <a:r>
              <a:rPr lang="en-US" sz="4000" b="1" dirty="0"/>
              <a:t>2</a:t>
            </a:r>
            <a:r>
              <a:rPr lang="en-US" sz="4000" b="0" i="0" u="none" strike="noStrike" cap="none" dirty="0">
                <a:solidFill>
                  <a:srgbClr val="5A5A5A"/>
                </a:solidFill>
                <a:sym typeface="Calibri"/>
              </a:rPr>
              <a:t>: </a:t>
            </a:r>
            <a:r>
              <a:rPr lang="en-US" sz="4000" dirty="0"/>
              <a:t>Multiplicative Thinking: Ratios and Rates</a:t>
            </a:r>
            <a:br>
              <a:rPr lang="en-US" sz="4000" dirty="0"/>
            </a:br>
            <a:br>
              <a:rPr lang="en-US" sz="4000" b="0" i="0" u="none" strike="noStrike" cap="none" dirty="0">
                <a:solidFill>
                  <a:srgbClr val="5A5A5A"/>
                </a:solidFill>
                <a:sym typeface="Calibri"/>
              </a:rPr>
            </a:br>
            <a:r>
              <a:rPr lang="en-US" sz="4000" b="1" i="0" u="none" strike="noStrike" cap="none" dirty="0">
                <a:solidFill>
                  <a:srgbClr val="5A5A5A"/>
                </a:solidFill>
                <a:sym typeface="Calibri"/>
              </a:rPr>
              <a:t>Session </a:t>
            </a:r>
            <a:r>
              <a:rPr lang="en-US" sz="4000" b="1" dirty="0"/>
              <a:t>2</a:t>
            </a:r>
            <a:r>
              <a:rPr lang="en-US" sz="4000" b="0" i="0" u="none" strike="noStrike" cap="none" dirty="0">
                <a:solidFill>
                  <a:srgbClr val="5A5A5A"/>
                </a:solidFill>
                <a:sym typeface="Calibri"/>
              </a:rPr>
              <a:t>: </a:t>
            </a:r>
            <a:r>
              <a:rPr lang="en-US" sz="4000" dirty="0"/>
              <a:t>Exploring Coherence in the LSSM</a:t>
            </a:r>
            <a:br>
              <a:rPr lang="en-US" sz="4000" dirty="0"/>
            </a:br>
            <a:br>
              <a:rPr lang="en-US" sz="4000" b="0" i="0" u="none" strike="noStrike" cap="none" dirty="0">
                <a:solidFill>
                  <a:srgbClr val="5A5A5A"/>
                </a:solidFill>
                <a:sym typeface="Calibri"/>
              </a:rPr>
            </a:br>
            <a:r>
              <a:rPr lang="en-US" sz="4000" b="0" i="0" u="none" strike="noStrike" cap="none" dirty="0">
                <a:solidFill>
                  <a:srgbClr val="5A5A5A"/>
                </a:solidFill>
                <a:sym typeface="Calibri"/>
              </a:rPr>
              <a:t>Grades </a:t>
            </a:r>
            <a:r>
              <a:rPr lang="en-US" sz="4000" dirty="0"/>
              <a:t>6–9</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4" name="Shape 94"/>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11</a:t>
            </a:fld>
            <a:endParaRPr lang="en-US" sz="1600" b="0" i="0" u="none" strike="noStrike" cap="none" dirty="0">
              <a:solidFill>
                <a:srgbClr val="A7A7A7"/>
              </a:solidFill>
              <a:latin typeface="Century"/>
              <a:ea typeface="Century"/>
              <a:cs typeface="Century"/>
              <a:sym typeface="Century"/>
            </a:endParaRPr>
          </a:p>
        </p:txBody>
      </p:sp>
      <p:sp>
        <p:nvSpPr>
          <p:cNvPr id="93" name="Shape 93"/>
          <p:cNvSpPr txBox="1">
            <a:spLocks noGrp="1"/>
          </p:cNvSpPr>
          <p:nvPr>
            <p:ph type="body" idx="1"/>
          </p:nvPr>
        </p:nvSpPr>
        <p:spPr>
          <a:xfrm>
            <a:off x="157814" y="948872"/>
            <a:ext cx="11383961" cy="4822824"/>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buClr>
                <a:srgbClr val="5A5A5A"/>
              </a:buClr>
              <a:buSzPct val="77777"/>
              <a:buFont typeface="Arial"/>
              <a:buNone/>
            </a:pPr>
            <a:r>
              <a:rPr lang="en-US" sz="3600" b="1" dirty="0"/>
              <a:t>Why study the vertical alignment of standards?</a:t>
            </a:r>
          </a:p>
          <a:p>
            <a:pPr marL="228600" marR="0" lvl="0" indent="-228600" algn="l" rtl="0">
              <a:lnSpc>
                <a:spcPct val="90000"/>
              </a:lnSpc>
              <a:spcBef>
                <a:spcPts val="0"/>
              </a:spcBef>
              <a:buClr>
                <a:srgbClr val="5A5A5A"/>
              </a:buClr>
              <a:buSzPct val="350000"/>
              <a:buFont typeface="Arial"/>
              <a:buNone/>
            </a:pPr>
            <a:endParaRPr sz="800" b="1" dirty="0"/>
          </a:p>
          <a:p>
            <a:pPr marL="457200" marR="0" lvl="0" indent="-228600" algn="l" rtl="0">
              <a:lnSpc>
                <a:spcPct val="90000"/>
              </a:lnSpc>
              <a:spcBef>
                <a:spcPts val="0"/>
              </a:spcBef>
            </a:pPr>
            <a:r>
              <a:rPr lang="en-US" sz="3200" dirty="0"/>
              <a:t>Helps us understand our grade-level expectations</a:t>
            </a:r>
          </a:p>
          <a:p>
            <a:pPr marL="457200" marR="0" lvl="0" indent="-228600" algn="l" rtl="0">
              <a:lnSpc>
                <a:spcPct val="90000"/>
              </a:lnSpc>
              <a:spcBef>
                <a:spcPts val="0"/>
              </a:spcBef>
            </a:pPr>
            <a:r>
              <a:rPr lang="en-US" sz="3200" dirty="0"/>
              <a:t>Gives us information on student expectations from previous grades so that we can connect to prior learning and remediate, if necessary</a:t>
            </a:r>
          </a:p>
          <a:p>
            <a:pPr marL="457200" marR="0" lvl="0" indent="-228600" algn="l" rtl="0">
              <a:lnSpc>
                <a:spcPct val="90000"/>
              </a:lnSpc>
              <a:spcBef>
                <a:spcPts val="0"/>
              </a:spcBef>
            </a:pPr>
            <a:r>
              <a:rPr lang="en-US" sz="3200" dirty="0"/>
              <a:t>Gives us information on where students will be going with the material</a:t>
            </a:r>
          </a:p>
          <a:p>
            <a:pPr marL="457200" marR="0" lvl="0" indent="-228600" algn="l" rtl="0">
              <a:lnSpc>
                <a:spcPct val="90000"/>
              </a:lnSpc>
              <a:spcBef>
                <a:spcPts val="0"/>
              </a:spcBef>
            </a:pPr>
            <a:r>
              <a:rPr lang="en-US" sz="3200" dirty="0"/>
              <a:t>Gives us an idea of how the math develops and of our role within the larger system</a:t>
            </a:r>
          </a:p>
          <a:p>
            <a:pPr marL="457200" marR="0" lvl="0" indent="-228600" algn="l" rtl="0">
              <a:lnSpc>
                <a:spcPct val="90000"/>
              </a:lnSpc>
              <a:spcBef>
                <a:spcPts val="0"/>
              </a:spcBef>
            </a:pPr>
            <a:r>
              <a:rPr lang="en-US" sz="3200" dirty="0"/>
              <a:t>Provides insights on the type of instruction and experiences we need to provide our students </a:t>
            </a:r>
          </a:p>
        </p:txBody>
      </p:sp>
      <p:sp>
        <p:nvSpPr>
          <p:cNvPr id="92" name="Shape 9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t>Exploring vertical alignment</a:t>
            </a:r>
          </a:p>
        </p:txBody>
      </p:sp>
      <p:sp>
        <p:nvSpPr>
          <p:cNvPr id="5" name="TextBox 4">
            <a:extLst>
              <a:ext uri="{FF2B5EF4-FFF2-40B4-BE49-F238E27FC236}">
                <a16:creationId xmlns:a16="http://schemas.microsoft.com/office/drawing/2014/main" id="{60A0ACD6-A349-AE40-87B6-56763BAE08C9}"/>
              </a:ext>
            </a:extLst>
          </p:cNvPr>
          <p:cNvSpPr txBox="1"/>
          <p:nvPr/>
        </p:nvSpPr>
        <p:spPr>
          <a:xfrm>
            <a:off x="651688" y="6169948"/>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2</a:t>
            </a:r>
          </a:p>
          <a:p>
            <a:r>
              <a:rPr lang="en-US" dirty="0">
                <a:solidFill>
                  <a:schemeClr val="tx1">
                    <a:lumMod val="75000"/>
                  </a:schemeClr>
                </a:solidFill>
                <a:latin typeface="Calibri"/>
                <a:cs typeface="Calibri"/>
              </a:rPr>
              <a:t>Grades 6–9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9" name="Shape 59"/>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12</a:t>
            </a:fld>
            <a:endParaRPr lang="en-US" sz="1600" b="0" i="0" u="none" strike="noStrike" cap="none" dirty="0">
              <a:solidFill>
                <a:srgbClr val="A7A7A7"/>
              </a:solidFill>
              <a:latin typeface="Century"/>
              <a:ea typeface="Century"/>
              <a:cs typeface="Century"/>
              <a:sym typeface="Century"/>
            </a:endParaRPr>
          </a:p>
        </p:txBody>
      </p:sp>
      <p:sp>
        <p:nvSpPr>
          <p:cNvPr id="58" name="Shape 58"/>
          <p:cNvSpPr txBox="1">
            <a:spLocks noGrp="1"/>
          </p:cNvSpPr>
          <p:nvPr>
            <p:ph type="title"/>
          </p:nvPr>
        </p:nvSpPr>
        <p:spPr>
          <a:xfrm>
            <a:off x="0" y="0"/>
            <a:ext cx="12192000" cy="756953"/>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Vertical alignment</a:t>
            </a:r>
            <a:endParaRPr sz="4000" b="1" i="0" u="none" strike="noStrike" cap="none" dirty="0">
              <a:solidFill>
                <a:schemeClr val="lt1"/>
              </a:solidFill>
              <a:latin typeface="Calibri"/>
              <a:ea typeface="Calibri"/>
              <a:cs typeface="Calibri"/>
              <a:sym typeface="Calibri"/>
            </a:endParaRPr>
          </a:p>
        </p:txBody>
      </p:sp>
      <p:grpSp>
        <p:nvGrpSpPr>
          <p:cNvPr id="10" name="Group 9">
            <a:extLst>
              <a:ext uri="{FF2B5EF4-FFF2-40B4-BE49-F238E27FC236}">
                <a16:creationId xmlns:a16="http://schemas.microsoft.com/office/drawing/2014/main" id="{E91A7B74-08E4-4F44-A2C6-4DF880B43B46}"/>
              </a:ext>
            </a:extLst>
          </p:cNvPr>
          <p:cNvGrpSpPr/>
          <p:nvPr/>
        </p:nvGrpSpPr>
        <p:grpSpPr>
          <a:xfrm>
            <a:off x="218985" y="926711"/>
            <a:ext cx="11754029" cy="5065880"/>
            <a:chOff x="303055" y="1114564"/>
            <a:chExt cx="11754029" cy="5065880"/>
          </a:xfrm>
        </p:grpSpPr>
        <p:pic>
          <p:nvPicPr>
            <p:cNvPr id="4" name="Picture 3"/>
            <p:cNvPicPr>
              <a:picLocks noChangeAspect="1"/>
            </p:cNvPicPr>
            <p:nvPr/>
          </p:nvPicPr>
          <p:blipFill>
            <a:blip r:embed="rId3"/>
            <a:stretch>
              <a:fillRect/>
            </a:stretch>
          </p:blipFill>
          <p:spPr>
            <a:xfrm>
              <a:off x="303055" y="3577465"/>
              <a:ext cx="9220330" cy="2602979"/>
            </a:xfrm>
            <a:prstGeom prst="rect">
              <a:avLst/>
            </a:prstGeom>
          </p:spPr>
        </p:pic>
        <p:pic>
          <p:nvPicPr>
            <p:cNvPr id="6" name="Picture 5"/>
            <p:cNvPicPr>
              <a:picLocks noChangeAspect="1"/>
            </p:cNvPicPr>
            <p:nvPr/>
          </p:nvPicPr>
          <p:blipFill>
            <a:blip r:embed="rId4"/>
            <a:stretch>
              <a:fillRect/>
            </a:stretch>
          </p:blipFill>
          <p:spPr>
            <a:xfrm>
              <a:off x="2749078" y="1826703"/>
              <a:ext cx="9107338" cy="3359545"/>
            </a:xfrm>
            <a:prstGeom prst="rect">
              <a:avLst/>
            </a:prstGeom>
          </p:spPr>
        </p:pic>
        <p:pic>
          <p:nvPicPr>
            <p:cNvPr id="3" name="Picture 2"/>
            <p:cNvPicPr>
              <a:picLocks noChangeAspect="1"/>
            </p:cNvPicPr>
            <p:nvPr/>
          </p:nvPicPr>
          <p:blipFill>
            <a:blip r:embed="rId5"/>
            <a:stretch>
              <a:fillRect/>
            </a:stretch>
          </p:blipFill>
          <p:spPr>
            <a:xfrm rot="166165">
              <a:off x="3075263" y="3117106"/>
              <a:ext cx="8981821" cy="2727228"/>
            </a:xfrm>
            <a:prstGeom prst="rect">
              <a:avLst/>
            </a:prstGeom>
          </p:spPr>
        </p:pic>
        <p:pic>
          <p:nvPicPr>
            <p:cNvPr id="7" name="Picture 6"/>
            <p:cNvPicPr>
              <a:picLocks noChangeAspect="1"/>
            </p:cNvPicPr>
            <p:nvPr/>
          </p:nvPicPr>
          <p:blipFill>
            <a:blip r:embed="rId6"/>
            <a:stretch>
              <a:fillRect/>
            </a:stretch>
          </p:blipFill>
          <p:spPr>
            <a:xfrm rot="21233446">
              <a:off x="469802" y="4183585"/>
              <a:ext cx="9004602" cy="1400967"/>
            </a:xfrm>
            <a:prstGeom prst="rect">
              <a:avLst/>
            </a:prstGeom>
          </p:spPr>
        </p:pic>
        <p:pic>
          <p:nvPicPr>
            <p:cNvPr id="2" name="Picture 1"/>
            <p:cNvPicPr>
              <a:picLocks noChangeAspect="1"/>
            </p:cNvPicPr>
            <p:nvPr/>
          </p:nvPicPr>
          <p:blipFill>
            <a:blip r:embed="rId7"/>
            <a:stretch>
              <a:fillRect/>
            </a:stretch>
          </p:blipFill>
          <p:spPr>
            <a:xfrm rot="20967114">
              <a:off x="2788104" y="2017011"/>
              <a:ext cx="8982251" cy="1769401"/>
            </a:xfrm>
            <a:prstGeom prst="rect">
              <a:avLst/>
            </a:prstGeom>
          </p:spPr>
        </p:pic>
        <p:pic>
          <p:nvPicPr>
            <p:cNvPr id="5" name="Picture 4"/>
            <p:cNvPicPr>
              <a:picLocks noChangeAspect="1"/>
            </p:cNvPicPr>
            <p:nvPr/>
          </p:nvPicPr>
          <p:blipFill>
            <a:blip r:embed="rId8"/>
            <a:stretch>
              <a:fillRect/>
            </a:stretch>
          </p:blipFill>
          <p:spPr>
            <a:xfrm rot="586614">
              <a:off x="624728" y="2644088"/>
              <a:ext cx="9017154" cy="1391606"/>
            </a:xfrm>
            <a:prstGeom prst="rect">
              <a:avLst/>
            </a:prstGeom>
          </p:spPr>
        </p:pic>
        <p:sp>
          <p:nvSpPr>
            <p:cNvPr id="8" name="TextBox 7"/>
            <p:cNvSpPr txBox="1"/>
            <p:nvPr/>
          </p:nvSpPr>
          <p:spPr>
            <a:xfrm>
              <a:off x="303055" y="1114564"/>
              <a:ext cx="9391062" cy="523220"/>
            </a:xfrm>
            <a:prstGeom prst="rect">
              <a:avLst/>
            </a:prstGeom>
            <a:noFill/>
          </p:spPr>
          <p:txBody>
            <a:bodyPr wrap="square" rtlCol="0">
              <a:spAutoFit/>
            </a:bodyPr>
            <a:lstStyle/>
            <a:p>
              <a:r>
                <a:rPr lang="en-US" sz="2800" dirty="0">
                  <a:solidFill>
                    <a:srgbClr val="5A5A5A"/>
                  </a:solidFill>
                  <a:latin typeface="Calibri"/>
                  <a:cs typeface="Calibri"/>
                </a:rPr>
                <a:t>Using multiplicative thinking to reason with ratios and rates</a:t>
              </a:r>
            </a:p>
          </p:txBody>
        </p:sp>
      </p:grpSp>
      <p:sp>
        <p:nvSpPr>
          <p:cNvPr id="13" name="TextBox 12">
            <a:extLst>
              <a:ext uri="{FF2B5EF4-FFF2-40B4-BE49-F238E27FC236}">
                <a16:creationId xmlns:a16="http://schemas.microsoft.com/office/drawing/2014/main" id="{F6156ACA-3D7B-C748-8745-F94E9492B985}"/>
              </a:ext>
            </a:extLst>
          </p:cNvPr>
          <p:cNvSpPr txBox="1"/>
          <p:nvPr/>
        </p:nvSpPr>
        <p:spPr>
          <a:xfrm>
            <a:off x="651688" y="6169948"/>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2</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1530811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8" name="Shape 58"/>
          <p:cNvSpPr txBox="1">
            <a:spLocks noGrp="1"/>
          </p:cNvSpPr>
          <p:nvPr>
            <p:ph type="title"/>
          </p:nvPr>
        </p:nvSpPr>
        <p:spPr>
          <a:xfrm>
            <a:off x="0" y="0"/>
            <a:ext cx="12192000" cy="756953"/>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Vertical alignment</a:t>
            </a:r>
            <a:endParaRPr sz="4000" b="1" i="0" u="none" strike="noStrike" cap="none" dirty="0">
              <a:solidFill>
                <a:schemeClr val="lt1"/>
              </a:solidFill>
              <a:latin typeface="Calibri"/>
              <a:ea typeface="Calibri"/>
              <a:cs typeface="Calibri"/>
              <a:sym typeface="Calibri"/>
            </a:endParaRPr>
          </a:p>
        </p:txBody>
      </p:sp>
      <p:sp>
        <p:nvSpPr>
          <p:cNvPr id="59" name="Shape 59"/>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13</a:t>
            </a:fld>
            <a:endParaRPr lang="en-US" sz="1600" b="0" i="0" u="none" strike="noStrike" cap="none" dirty="0">
              <a:solidFill>
                <a:srgbClr val="A7A7A7"/>
              </a:solidFill>
              <a:latin typeface="Century"/>
              <a:ea typeface="Century"/>
              <a:cs typeface="Century"/>
              <a:sym typeface="Century"/>
            </a:endParaRPr>
          </a:p>
        </p:txBody>
      </p:sp>
      <p:pic>
        <p:nvPicPr>
          <p:cNvPr id="4" name="Picture 3"/>
          <p:cNvPicPr>
            <a:picLocks noChangeAspect="1"/>
          </p:cNvPicPr>
          <p:nvPr/>
        </p:nvPicPr>
        <p:blipFill>
          <a:blip r:embed="rId3"/>
          <a:stretch>
            <a:fillRect/>
          </a:stretch>
        </p:blipFill>
        <p:spPr>
          <a:xfrm>
            <a:off x="2151538" y="760862"/>
            <a:ext cx="7939444" cy="5333367"/>
          </a:xfrm>
          <a:prstGeom prst="rect">
            <a:avLst/>
          </a:prstGeom>
        </p:spPr>
      </p:pic>
      <p:sp>
        <p:nvSpPr>
          <p:cNvPr id="2" name="TextBox 1"/>
          <p:cNvSpPr txBox="1"/>
          <p:nvPr/>
        </p:nvSpPr>
        <p:spPr>
          <a:xfrm>
            <a:off x="651688" y="6169948"/>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2</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2856330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8" name="Shape 58"/>
          <p:cNvSpPr txBox="1">
            <a:spLocks noGrp="1"/>
          </p:cNvSpPr>
          <p:nvPr>
            <p:ph type="title"/>
          </p:nvPr>
        </p:nvSpPr>
        <p:spPr>
          <a:xfrm>
            <a:off x="0" y="0"/>
            <a:ext cx="12192000" cy="756953"/>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Vertical alignment</a:t>
            </a:r>
            <a:endParaRPr sz="4000" b="1" i="0" u="none" strike="noStrike" cap="none" dirty="0">
              <a:solidFill>
                <a:schemeClr val="lt1"/>
              </a:solidFill>
              <a:latin typeface="Calibri"/>
              <a:ea typeface="Calibri"/>
              <a:cs typeface="Calibri"/>
              <a:sym typeface="Calibri"/>
            </a:endParaRPr>
          </a:p>
        </p:txBody>
      </p:sp>
      <p:sp>
        <p:nvSpPr>
          <p:cNvPr id="59" name="Shape 59"/>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14</a:t>
            </a:fld>
            <a:endParaRPr lang="en-US" sz="1600" b="0" i="0" u="none" strike="noStrike" cap="none" dirty="0">
              <a:solidFill>
                <a:srgbClr val="A7A7A7"/>
              </a:solidFill>
              <a:latin typeface="Century"/>
              <a:ea typeface="Century"/>
              <a:cs typeface="Century"/>
              <a:sym typeface="Century"/>
            </a:endParaRPr>
          </a:p>
        </p:txBody>
      </p:sp>
      <p:pic>
        <p:nvPicPr>
          <p:cNvPr id="3" name="Picture 2"/>
          <p:cNvPicPr>
            <a:picLocks noChangeAspect="1"/>
          </p:cNvPicPr>
          <p:nvPr/>
        </p:nvPicPr>
        <p:blipFill>
          <a:blip r:embed="rId3"/>
          <a:stretch>
            <a:fillRect/>
          </a:stretch>
        </p:blipFill>
        <p:spPr>
          <a:xfrm>
            <a:off x="2435414" y="771894"/>
            <a:ext cx="7432322" cy="5300644"/>
          </a:xfrm>
          <a:prstGeom prst="rect">
            <a:avLst/>
          </a:prstGeom>
        </p:spPr>
      </p:pic>
      <p:sp>
        <p:nvSpPr>
          <p:cNvPr id="2" name="TextBox 1"/>
          <p:cNvSpPr txBox="1"/>
          <p:nvPr/>
        </p:nvSpPr>
        <p:spPr>
          <a:xfrm>
            <a:off x="668398" y="6180743"/>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2</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8691218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84343" y="134780"/>
            <a:ext cx="3845400" cy="6538199"/>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buClr>
                <a:schemeClr val="lt1"/>
              </a:buClr>
              <a:buSzPct val="25000"/>
              <a:buFont typeface="Calibri"/>
              <a:buNone/>
            </a:pPr>
            <a:r>
              <a:rPr lang="en-US" sz="4800" b="1" dirty="0"/>
              <a:t>Vertical alignment discussion questions</a:t>
            </a:r>
          </a:p>
        </p:txBody>
      </p:sp>
      <p:sp>
        <p:nvSpPr>
          <p:cNvPr id="100" name="Shape 100"/>
          <p:cNvSpPr>
            <a:spLocks noGrp="1"/>
          </p:cNvSpPr>
          <p:nvPr>
            <p:ph type="pic" idx="2"/>
          </p:nvPr>
        </p:nvSpPr>
        <p:spPr>
          <a:xfrm>
            <a:off x="4196442" y="963769"/>
            <a:ext cx="7995557" cy="4326688"/>
          </a:xfrm>
          <a:prstGeom prst="rect">
            <a:avLst/>
          </a:prstGeom>
          <a:noFill/>
          <a:ln>
            <a:noFill/>
          </a:ln>
        </p:spPr>
        <p:txBody>
          <a:bodyPr wrap="square" lIns="91425" tIns="91425" rIns="91425" bIns="91425" anchor="t" anchorCtr="0">
            <a:noAutofit/>
          </a:bodyPr>
          <a:lstStyle/>
          <a:p>
            <a:pPr marL="457200" lvl="0" indent="-457200" rtl="0">
              <a:spcBef>
                <a:spcPts val="0"/>
              </a:spcBef>
              <a:buSzPct val="100000"/>
            </a:pPr>
            <a:r>
              <a:rPr lang="en-US" sz="3600" dirty="0"/>
              <a:t>What content changes occur from grade to grade?</a:t>
            </a:r>
          </a:p>
          <a:p>
            <a:pPr marL="457200" lvl="0" indent="-457200" rtl="0">
              <a:spcBef>
                <a:spcPts val="0"/>
              </a:spcBef>
              <a:buSzPct val="100000"/>
            </a:pPr>
            <a:endParaRPr sz="3600" dirty="0"/>
          </a:p>
          <a:p>
            <a:pPr marL="457200" lvl="0" indent="-457200" rtl="0">
              <a:spcBef>
                <a:spcPts val="0"/>
              </a:spcBef>
              <a:buSzPct val="100000"/>
            </a:pPr>
            <a:r>
              <a:rPr lang="en-US" sz="3600" dirty="0"/>
              <a:t>Where are concepts introduced, developed, and finalized?</a:t>
            </a:r>
          </a:p>
          <a:p>
            <a:pPr marL="457200" lvl="0" indent="-457200" rtl="0">
              <a:spcBef>
                <a:spcPts val="0"/>
              </a:spcBef>
              <a:buSzPct val="100000"/>
            </a:pPr>
            <a:endParaRPr sz="3600" dirty="0"/>
          </a:p>
          <a:p>
            <a:pPr marL="457200" lvl="0" indent="-457200" rtl="0">
              <a:spcBef>
                <a:spcPts val="0"/>
              </a:spcBef>
              <a:buSzPct val="100000"/>
            </a:pPr>
            <a:r>
              <a:rPr lang="en-US" sz="3600" dirty="0"/>
              <a:t>Does an idea or skill get more complex, and if so, how?</a:t>
            </a:r>
          </a:p>
        </p:txBody>
      </p:sp>
      <p:sp>
        <p:nvSpPr>
          <p:cNvPr id="101" name="Shape 101"/>
          <p:cNvSpPr txBox="1">
            <a:spLocks noGrp="1"/>
          </p:cNvSpPr>
          <p:nvPr>
            <p:ph type="sldNum" idx="12"/>
          </p:nvPr>
        </p:nvSpPr>
        <p:spPr>
          <a:xfrm>
            <a:off x="11227135" y="6313957"/>
            <a:ext cx="629400" cy="365100"/>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15</a:t>
            </a:fld>
            <a:endParaRPr lang="en-US" sz="1600" dirty="0">
              <a:solidFill>
                <a:srgbClr val="A7A7A7"/>
              </a:solidFill>
              <a:latin typeface="Century"/>
              <a:ea typeface="Century"/>
              <a:cs typeface="Century"/>
              <a:sym typeface="Century"/>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375557" y="224087"/>
            <a:ext cx="11679674" cy="6377001"/>
          </a:xfrm>
          <a:prstGeom prst="rect">
            <a:avLst/>
          </a:prstGeom>
          <a:noFill/>
          <a:ln>
            <a:noFill/>
          </a:ln>
        </p:spPr>
        <p:txBody>
          <a:bodyPr wrap="square" lIns="91425" tIns="45700" rIns="91425" bIns="45700" anchor="ctr" anchorCtr="0">
            <a:noAutofit/>
          </a:bodyPr>
          <a:lstStyle/>
          <a:p>
            <a:pPr marL="284163" marR="0" lvl="0" algn="l" rtl="0">
              <a:lnSpc>
                <a:spcPct val="90000"/>
              </a:lnSpc>
              <a:spcBef>
                <a:spcPts val="0"/>
              </a:spcBef>
              <a:buClr>
                <a:srgbClr val="5A5A5A"/>
              </a:buClr>
              <a:buSzPct val="25000"/>
              <a:buFont typeface="Calibri"/>
              <a:buNone/>
            </a:pPr>
            <a:r>
              <a:rPr lang="en-US" sz="4000" dirty="0">
                <a:solidFill>
                  <a:schemeClr val="accent6">
                    <a:lumMod val="50000"/>
                  </a:schemeClr>
                </a:solidFill>
              </a:rPr>
              <a:t>Have your thoughts about the big idea changed after studying the standards?</a:t>
            </a:r>
            <a:br>
              <a:rPr lang="en-US" sz="4000" dirty="0">
                <a:solidFill>
                  <a:schemeClr val="accent6">
                    <a:lumMod val="50000"/>
                  </a:schemeClr>
                </a:solidFill>
              </a:rPr>
            </a:br>
            <a:endParaRPr sz="4000" dirty="0">
              <a:solidFill>
                <a:schemeClr val="accent6">
                  <a:lumMod val="50000"/>
                </a:schemeClr>
              </a:solidFill>
            </a:endParaRPr>
          </a:p>
          <a:p>
            <a:pPr marL="284163" algn="l">
              <a:buSzPct val="25000"/>
            </a:pPr>
            <a:r>
              <a:rPr lang="en-US" sz="4000" dirty="0">
                <a:solidFill>
                  <a:schemeClr val="accent6">
                    <a:lumMod val="50000"/>
                  </a:schemeClr>
                </a:solidFill>
              </a:rPr>
              <a:t>What are the implications for you as you plan instruction?</a:t>
            </a:r>
            <a:br>
              <a:rPr lang="en-US" sz="4000" dirty="0">
                <a:solidFill>
                  <a:schemeClr val="accent6">
                    <a:lumMod val="50000"/>
                  </a:schemeClr>
                </a:solidFill>
              </a:rPr>
            </a:br>
            <a:br>
              <a:rPr lang="en-US" sz="4000" dirty="0">
                <a:solidFill>
                  <a:schemeClr val="accent6">
                    <a:lumMod val="50000"/>
                  </a:schemeClr>
                </a:solidFill>
              </a:rPr>
            </a:br>
            <a:r>
              <a:rPr lang="en-US" sz="4000" dirty="0">
                <a:solidFill>
                  <a:schemeClr val="accent6">
                    <a:lumMod val="50000"/>
                  </a:schemeClr>
                </a:solidFill>
              </a:rPr>
              <a:t>How does studying the standards in this way make evident the 3 key shifts of focus, coherence, and rigor?</a:t>
            </a:r>
            <a:br>
              <a:rPr lang="en-US" dirty="0"/>
            </a:br>
            <a:endParaRPr lang="en-US" sz="4000" dirty="0">
              <a:solidFill>
                <a:schemeClr val="accent6">
                  <a:lumMod val="5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a:off x="0" y="2540000"/>
            <a:ext cx="12192000" cy="3753555"/>
          </a:xfrm>
          <a:prstGeom prst="rect">
            <a:avLst/>
          </a:prstGeom>
          <a:noFill/>
          <a:ln>
            <a:noFill/>
          </a:ln>
        </p:spPr>
        <p:txBody>
          <a:bodyPr wrap="square" lIns="91425" tIns="45700" rIns="91425" bIns="45700" anchor="ctr" anchorCtr="0">
            <a:noAutofit/>
          </a:bodyPr>
          <a:lstStyle/>
          <a:p>
            <a:pPr marL="0" marR="0" lvl="0" indent="0" algn="ctr" rtl="0">
              <a:lnSpc>
                <a:spcPct val="90000"/>
              </a:lnSpc>
              <a:spcBef>
                <a:spcPts val="0"/>
              </a:spcBef>
              <a:buClr>
                <a:srgbClr val="5A5A5A"/>
              </a:buClr>
              <a:buSzPct val="25000"/>
              <a:buFont typeface="Calibri"/>
              <a:buNone/>
            </a:pPr>
            <a:r>
              <a:rPr lang="en-US" sz="4000" b="1" i="0" u="none" strike="noStrike" cap="none" dirty="0">
                <a:solidFill>
                  <a:srgbClr val="5A5A5A"/>
                </a:solidFill>
                <a:sym typeface="Calibri"/>
              </a:rPr>
              <a:t>Module </a:t>
            </a:r>
            <a:r>
              <a:rPr lang="en-US" sz="4000" b="1" dirty="0"/>
              <a:t>2</a:t>
            </a:r>
            <a:r>
              <a:rPr lang="en-US" sz="4000" b="0" i="0" u="none" strike="noStrike" cap="none" dirty="0">
                <a:solidFill>
                  <a:srgbClr val="5A5A5A"/>
                </a:solidFill>
                <a:sym typeface="Calibri"/>
              </a:rPr>
              <a:t>: </a:t>
            </a:r>
            <a:r>
              <a:rPr lang="en-US" sz="4000" dirty="0"/>
              <a:t>Multiplicative Thinking: Ratios and Rates</a:t>
            </a:r>
            <a:br>
              <a:rPr lang="en-US" sz="4000" dirty="0"/>
            </a:br>
            <a:br>
              <a:rPr lang="en-US" sz="4000" b="0" i="0" u="none" strike="noStrike" cap="none" dirty="0">
                <a:solidFill>
                  <a:srgbClr val="5A5A5A"/>
                </a:solidFill>
                <a:sym typeface="Calibri"/>
              </a:rPr>
            </a:br>
            <a:r>
              <a:rPr lang="en-US" sz="4000" b="1" i="0" u="none" strike="noStrike" cap="none" dirty="0">
                <a:solidFill>
                  <a:srgbClr val="5A5A5A"/>
                </a:solidFill>
                <a:sym typeface="Calibri"/>
              </a:rPr>
              <a:t>Session </a:t>
            </a:r>
            <a:r>
              <a:rPr lang="en-US" sz="4000" b="1" dirty="0"/>
              <a:t>3</a:t>
            </a:r>
            <a:r>
              <a:rPr lang="en-US" sz="4000" b="0" i="0" u="none" strike="noStrike" cap="none" dirty="0">
                <a:solidFill>
                  <a:srgbClr val="5A5A5A"/>
                </a:solidFill>
                <a:sym typeface="Calibri"/>
              </a:rPr>
              <a:t>: </a:t>
            </a:r>
            <a:r>
              <a:rPr lang="en-US" sz="4000" dirty="0"/>
              <a:t>Key Shifts in Action Through an </a:t>
            </a:r>
            <a:br>
              <a:rPr lang="en-US" sz="4000" dirty="0"/>
            </a:br>
            <a:r>
              <a:rPr lang="en-US" sz="4000" dirty="0"/>
              <a:t>EngageNY Lesson</a:t>
            </a:r>
            <a:br>
              <a:rPr lang="en-US" sz="4000" dirty="0"/>
            </a:br>
            <a:br>
              <a:rPr lang="en-US" sz="4000" dirty="0"/>
            </a:br>
            <a:r>
              <a:rPr lang="en-US" sz="4000" b="0" i="0" u="none" strike="noStrike" cap="none" dirty="0">
                <a:solidFill>
                  <a:srgbClr val="5A5A5A"/>
                </a:solidFill>
                <a:sym typeface="Calibri"/>
              </a:rPr>
              <a:t>Grades </a:t>
            </a:r>
            <a:r>
              <a:rPr lang="en-US" sz="4000" dirty="0"/>
              <a:t>6–9</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84342" y="134780"/>
            <a:ext cx="3845483" cy="653824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buClr>
                <a:schemeClr val="lt1"/>
              </a:buClr>
              <a:buSzPct val="25000"/>
              <a:buFont typeface="Calibri"/>
              <a:buNone/>
            </a:pPr>
            <a:r>
              <a:rPr lang="en-US" sz="5000" b="1" dirty="0"/>
              <a:t>EngageNY</a:t>
            </a:r>
            <a:br>
              <a:rPr lang="en-US" sz="5000" b="1" dirty="0"/>
            </a:br>
            <a:r>
              <a:rPr lang="en-US" sz="5000" b="1" dirty="0"/>
              <a:t>module </a:t>
            </a:r>
            <a:br>
              <a:rPr lang="en-US" sz="5000" b="1" dirty="0"/>
            </a:br>
            <a:r>
              <a:rPr lang="en-US" sz="5000" b="1" dirty="0"/>
              <a:t>overview</a:t>
            </a:r>
            <a:endParaRPr sz="5000" b="1" i="0" u="none" strike="noStrike" cap="none" dirty="0">
              <a:solidFill>
                <a:schemeClr val="lt1"/>
              </a:solidFill>
              <a:sym typeface="Calibri"/>
            </a:endParaRPr>
          </a:p>
        </p:txBody>
      </p:sp>
      <p:sp>
        <p:nvSpPr>
          <p:cNvPr id="66" name="Shape 66"/>
          <p:cNvSpPr>
            <a:spLocks noGrp="1"/>
          </p:cNvSpPr>
          <p:nvPr>
            <p:ph type="pic" idx="2"/>
          </p:nvPr>
        </p:nvSpPr>
        <p:spPr>
          <a:xfrm>
            <a:off x="4048125" y="821765"/>
            <a:ext cx="8143874" cy="4303060"/>
          </a:xfrm>
          <a:prstGeom prst="rect">
            <a:avLst/>
          </a:prstGeom>
          <a:noFill/>
          <a:ln>
            <a:noFill/>
          </a:ln>
        </p:spPr>
        <p:txBody>
          <a:bodyPr wrap="square" lIns="91425" tIns="91425" rIns="91425" bIns="91425" anchor="t" anchorCtr="0">
            <a:noAutofit/>
          </a:bodyPr>
          <a:lstStyle/>
          <a:p>
            <a:pPr>
              <a:spcBef>
                <a:spcPts val="0"/>
              </a:spcBef>
            </a:pPr>
            <a:endParaRPr lang="en-US" sz="3600" dirty="0"/>
          </a:p>
          <a:p>
            <a:pPr>
              <a:spcBef>
                <a:spcPts val="0"/>
              </a:spcBef>
            </a:pPr>
            <a:endParaRPr lang="en-US" sz="3600" dirty="0"/>
          </a:p>
          <a:p>
            <a:pPr>
              <a:spcBef>
                <a:spcPts val="0"/>
              </a:spcBef>
            </a:pPr>
            <a:endParaRPr dirty="0"/>
          </a:p>
        </p:txBody>
      </p:sp>
      <p:sp>
        <p:nvSpPr>
          <p:cNvPr id="67" name="Shape 67"/>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18</a:t>
            </a:fld>
            <a:endParaRPr lang="en-US" sz="1600" dirty="0">
              <a:solidFill>
                <a:srgbClr val="A7A7A7"/>
              </a:solidFill>
              <a:latin typeface="Century"/>
              <a:ea typeface="Century"/>
              <a:cs typeface="Century"/>
              <a:sym typeface="Century"/>
            </a:endParaRPr>
          </a:p>
        </p:txBody>
      </p:sp>
      <p:sp>
        <p:nvSpPr>
          <p:cNvPr id="2" name="TextBox 1"/>
          <p:cNvSpPr txBox="1"/>
          <p:nvPr/>
        </p:nvSpPr>
        <p:spPr>
          <a:xfrm>
            <a:off x="4515228" y="2152003"/>
            <a:ext cx="7160872" cy="1754326"/>
          </a:xfrm>
          <a:prstGeom prst="rect">
            <a:avLst/>
          </a:prstGeom>
          <a:noFill/>
        </p:spPr>
        <p:txBody>
          <a:bodyPr wrap="square" rtlCol="0">
            <a:spAutoFit/>
          </a:bodyPr>
          <a:lstStyle/>
          <a:p>
            <a:pPr marL="285750" indent="-285750">
              <a:buFont typeface="Arial"/>
              <a:buChar char="•"/>
            </a:pPr>
            <a:r>
              <a:rPr lang="en-US" sz="3600" dirty="0">
                <a:solidFill>
                  <a:srgbClr val="5A5A5A"/>
                </a:solidFill>
              </a:rPr>
              <a:t>Overview</a:t>
            </a:r>
          </a:p>
          <a:p>
            <a:pPr marL="285750" indent="-285750">
              <a:buFont typeface="Arial"/>
              <a:buChar char="•"/>
            </a:pPr>
            <a:r>
              <a:rPr lang="en-US" sz="3600" dirty="0">
                <a:solidFill>
                  <a:srgbClr val="5A5A5A"/>
                </a:solidFill>
              </a:rPr>
              <a:t>Focus Standards</a:t>
            </a:r>
          </a:p>
          <a:p>
            <a:pPr marL="285750" indent="-285750">
              <a:buFont typeface="Arial"/>
              <a:buChar char="•"/>
            </a:pPr>
            <a:r>
              <a:rPr lang="en-US" sz="3600" dirty="0">
                <a:solidFill>
                  <a:srgbClr val="5A5A5A"/>
                </a:solidFill>
              </a:rPr>
              <a:t>Foundational Standards</a:t>
            </a:r>
          </a:p>
        </p:txBody>
      </p:sp>
    </p:spTree>
    <p:extLst>
      <p:ext uri="{BB962C8B-B14F-4D97-AF65-F5344CB8AC3E}">
        <p14:creationId xmlns:p14="http://schemas.microsoft.com/office/powerpoint/2010/main" val="3356124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227135" y="6313958"/>
            <a:ext cx="629281" cy="365125"/>
          </a:xfrm>
          <a:prstGeom prst="rect">
            <a:avLst/>
          </a:prstGeom>
        </p:spPr>
        <p:txBody>
          <a:bodyPr/>
          <a:lstStyle/>
          <a:p>
            <a:fld id="{6EF36E0C-29D7-3046-B978-7B10A2E0CECE}" type="slidenum">
              <a:rPr lang="en-US" smtClean="0"/>
              <a:pPr/>
              <a:t>19</a:t>
            </a:fld>
            <a:endParaRPr lang="en-US" dirty="0"/>
          </a:p>
        </p:txBody>
      </p:sp>
      <p:sp>
        <p:nvSpPr>
          <p:cNvPr id="12" name="Title 11"/>
          <p:cNvSpPr>
            <a:spLocks noGrp="1"/>
          </p:cNvSpPr>
          <p:nvPr>
            <p:ph type="title"/>
          </p:nvPr>
        </p:nvSpPr>
        <p:spPr/>
        <p:txBody>
          <a:bodyPr/>
          <a:lstStyle/>
          <a:p>
            <a:r>
              <a:rPr lang="en-US" b="1" dirty="0"/>
              <a:t>Evidence of student engagement in the key shifts</a:t>
            </a:r>
          </a:p>
        </p:txBody>
      </p:sp>
      <p:sp>
        <p:nvSpPr>
          <p:cNvPr id="7" name="Content Placeholder 2"/>
          <p:cNvSpPr txBox="1">
            <a:spLocks/>
          </p:cNvSpPr>
          <p:nvPr/>
        </p:nvSpPr>
        <p:spPr bwMode="auto">
          <a:xfrm>
            <a:off x="536223" y="756953"/>
            <a:ext cx="5959666" cy="55570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pPr>
              <a:spcBef>
                <a:spcPts val="1200"/>
              </a:spcBef>
            </a:pPr>
            <a:r>
              <a:rPr lang="en-US" sz="4000" dirty="0">
                <a:solidFill>
                  <a:schemeClr val="accent6"/>
                </a:solidFill>
                <a:latin typeface="Calibri"/>
                <a:cs typeface="Calibri"/>
              </a:rPr>
              <a:t>Use the handout to:</a:t>
            </a:r>
          </a:p>
          <a:p>
            <a:pPr marL="571500" indent="-571500">
              <a:spcBef>
                <a:spcPts val="1200"/>
              </a:spcBef>
              <a:buFont typeface="Arial"/>
              <a:buChar char="•"/>
            </a:pPr>
            <a:r>
              <a:rPr lang="en-US" sz="4000" dirty="0">
                <a:solidFill>
                  <a:schemeClr val="accent6"/>
                </a:solidFill>
                <a:latin typeface="Calibri"/>
                <a:cs typeface="Calibri"/>
              </a:rPr>
              <a:t>Check off student behaviors/actions that you observed.</a:t>
            </a:r>
          </a:p>
          <a:p>
            <a:pPr marL="571500" indent="-571500">
              <a:spcBef>
                <a:spcPts val="1200"/>
              </a:spcBef>
              <a:buFont typeface="Arial"/>
              <a:buChar char="•"/>
            </a:pPr>
            <a:r>
              <a:rPr lang="en-US" sz="4000" dirty="0">
                <a:solidFill>
                  <a:schemeClr val="accent6"/>
                </a:solidFill>
                <a:latin typeface="Calibri"/>
                <a:cs typeface="Calibri"/>
              </a:rPr>
              <a:t>Record any observations you made that serve as evidence.</a:t>
            </a:r>
          </a:p>
          <a:p>
            <a:pPr>
              <a:spcBef>
                <a:spcPts val="1200"/>
              </a:spcBef>
            </a:pPr>
            <a:endParaRPr lang="en-US" dirty="0">
              <a:solidFill>
                <a:schemeClr val="bg1"/>
              </a:solidFill>
            </a:endParaRPr>
          </a:p>
          <a:p>
            <a:pPr>
              <a:spcBef>
                <a:spcPts val="1200"/>
              </a:spcBef>
            </a:pPr>
            <a:endParaRPr lang="en-US" dirty="0">
              <a:solidFill>
                <a:schemeClr val="bg1"/>
              </a:solidFill>
            </a:endParaRPr>
          </a:p>
        </p:txBody>
      </p:sp>
      <p:sp>
        <p:nvSpPr>
          <p:cNvPr id="3" name="TextBox 2"/>
          <p:cNvSpPr txBox="1"/>
          <p:nvPr/>
        </p:nvSpPr>
        <p:spPr>
          <a:xfrm>
            <a:off x="536223" y="6236415"/>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3</a:t>
            </a:r>
          </a:p>
          <a:p>
            <a:r>
              <a:rPr lang="en-US" dirty="0">
                <a:solidFill>
                  <a:schemeClr val="tx1">
                    <a:lumMod val="75000"/>
                  </a:schemeClr>
                </a:solidFill>
                <a:latin typeface="Calibri"/>
                <a:cs typeface="Calibri"/>
              </a:rPr>
              <a:t>Grades 6–9</a:t>
            </a:r>
          </a:p>
        </p:txBody>
      </p:sp>
      <p:pic>
        <p:nvPicPr>
          <p:cNvPr id="6" name="Picture 5">
            <a:extLst>
              <a:ext uri="{FF2B5EF4-FFF2-40B4-BE49-F238E27FC236}">
                <a16:creationId xmlns:a16="http://schemas.microsoft.com/office/drawing/2014/main" id="{F30F5DAA-4813-C540-BE3B-9EE0F25AA6E8}"/>
              </a:ext>
            </a:extLst>
          </p:cNvPr>
          <p:cNvPicPr>
            <a:picLocks noChangeAspect="1"/>
          </p:cNvPicPr>
          <p:nvPr/>
        </p:nvPicPr>
        <p:blipFill rotWithShape="1">
          <a:blip r:embed="rId4"/>
          <a:srcRect t="3886" b="5254"/>
          <a:stretch/>
        </p:blipFill>
        <p:spPr>
          <a:xfrm>
            <a:off x="7032111" y="995082"/>
            <a:ext cx="4034817" cy="4891271"/>
          </a:xfrm>
          <a:prstGeom prst="rect">
            <a:avLst/>
          </a:prstGeom>
          <a:ln>
            <a:solidFill>
              <a:schemeClr val="accent6">
                <a:lumMod val="50000"/>
              </a:schemeClr>
            </a:solidFill>
          </a:ln>
        </p:spPr>
      </p:pic>
    </p:spTree>
    <p:custDataLst>
      <p:tags r:id="rId1"/>
    </p:custDataLst>
    <p:extLst>
      <p:ext uri="{BB962C8B-B14F-4D97-AF65-F5344CB8AC3E}">
        <p14:creationId xmlns:p14="http://schemas.microsoft.com/office/powerpoint/2010/main" val="563649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t>The goal of the initiative</a:t>
            </a:r>
          </a:p>
        </p:txBody>
      </p:sp>
      <p:sp>
        <p:nvSpPr>
          <p:cNvPr id="50" name="Shape 50"/>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a:t>
            </a:fld>
            <a:endParaRPr lang="en-US" sz="1600" b="0" i="0" u="none" strike="noStrike" cap="none" dirty="0">
              <a:solidFill>
                <a:srgbClr val="A7A7A7"/>
              </a:solidFill>
              <a:latin typeface="Century"/>
              <a:ea typeface="Century"/>
              <a:cs typeface="Century"/>
              <a:sym typeface="Century"/>
            </a:endParaRPr>
          </a:p>
        </p:txBody>
      </p:sp>
      <p:sp>
        <p:nvSpPr>
          <p:cNvPr id="10" name="Text Placeholder 9"/>
          <p:cNvSpPr>
            <a:spLocks noGrp="1"/>
          </p:cNvSpPr>
          <p:nvPr>
            <p:ph type="body" idx="1"/>
          </p:nvPr>
        </p:nvSpPr>
        <p:spPr>
          <a:xfrm>
            <a:off x="4585252" y="1321078"/>
            <a:ext cx="7271164" cy="4439618"/>
          </a:xfrm>
        </p:spPr>
        <p:txBody>
          <a:bodyPr/>
          <a:lstStyle/>
          <a:p>
            <a:pPr marL="177800" indent="0">
              <a:buNone/>
            </a:pPr>
            <a:r>
              <a:rPr lang="en-US" sz="3600" dirty="0"/>
              <a:t>Improve the quality of instruction in math classrooms by developing deep mathematical content knowledge of teachers and connecting that content knowledge to the practical implementation of a quality curriculum. </a:t>
            </a:r>
          </a:p>
          <a:p>
            <a:endParaRPr lang="en-US" dirty="0">
              <a:solidFill>
                <a:schemeClr val="bg1">
                  <a:lumMod val="50000"/>
                </a:schemeClr>
              </a:solidFill>
            </a:endParaRPr>
          </a:p>
          <a:p>
            <a:pPr marL="177800" indent="0">
              <a:buNone/>
            </a:pPr>
            <a:endParaRPr lang="en-US" b="1" dirty="0"/>
          </a:p>
        </p:txBody>
      </p:sp>
      <p:sp>
        <p:nvSpPr>
          <p:cNvPr id="51"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pic>
        <p:nvPicPr>
          <p:cNvPr id="3" name="Picture Placeholder 2" descr="ThinkstockPhotos-AA014176.jpg"/>
          <p:cNvPicPr>
            <a:picLocks noGrp="1" noChangeAspect="1"/>
          </p:cNvPicPr>
          <p:nvPr>
            <p:ph type="pic" idx="2"/>
          </p:nvPr>
        </p:nvPicPr>
        <p:blipFill>
          <a:blip r:embed="rId3">
            <a:extLst>
              <a:ext uri="{28A0092B-C50C-407E-A947-70E740481C1C}">
                <a14:useLocalDpi xmlns:a14="http://schemas.microsoft.com/office/drawing/2010/main" val="0"/>
              </a:ext>
            </a:extLst>
          </a:blip>
          <a:srcRect l="13512" r="13512"/>
          <a:stretch>
            <a:fillRect/>
          </a:stretch>
        </p:blipFill>
        <p:spPr>
          <a:xfrm>
            <a:off x="323061" y="1212327"/>
            <a:ext cx="4138497" cy="4138497"/>
          </a:xfrm>
        </p:spPr>
      </p:pic>
      <p:sp>
        <p:nvSpPr>
          <p:cNvPr id="4" name="TextBox 3"/>
          <p:cNvSpPr txBox="1"/>
          <p:nvPr/>
        </p:nvSpPr>
        <p:spPr>
          <a:xfrm rot="16200000">
            <a:off x="-2054660" y="2822477"/>
            <a:ext cx="4355541" cy="246221"/>
          </a:xfrm>
          <a:prstGeom prst="rect">
            <a:avLst/>
          </a:prstGeom>
          <a:noFill/>
        </p:spPr>
        <p:txBody>
          <a:bodyPr wrap="square" rtlCol="0">
            <a:spAutoFit/>
          </a:bodyPr>
          <a:lstStyle/>
          <a:p>
            <a:pPr lvl="0"/>
            <a:r>
              <a:rPr lang="en-US" sz="1000" dirty="0">
                <a:solidFill>
                  <a:schemeClr val="bg1">
                    <a:lumMod val="85000"/>
                  </a:schemeClr>
                </a:solidFill>
              </a:rPr>
              <a:t>Chad Baker/Jason Reed/Ryan McVay/</a:t>
            </a:r>
            <a:r>
              <a:rPr lang="en-US" sz="1000" dirty="0" err="1">
                <a:solidFill>
                  <a:schemeClr val="bg1">
                    <a:lumMod val="85000"/>
                  </a:schemeClr>
                </a:solidFill>
              </a:rPr>
              <a:t>Photodisc</a:t>
            </a:r>
            <a:r>
              <a:rPr lang="en-US" sz="1000" dirty="0">
                <a:solidFill>
                  <a:schemeClr val="bg1">
                    <a:lumMod val="85000"/>
                  </a:schemeClr>
                </a:solidFill>
              </a:rPr>
              <a:t>/Thinkstock</a:t>
            </a:r>
          </a:p>
        </p:txBody>
      </p:sp>
    </p:spTree>
    <p:extLst>
      <p:ext uri="{BB962C8B-B14F-4D97-AF65-F5344CB8AC3E}">
        <p14:creationId xmlns:p14="http://schemas.microsoft.com/office/powerpoint/2010/main" val="15481551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lvl="0" algn="ctr">
              <a:buSzPct val="25000"/>
            </a:pPr>
            <a:fld id="{00000000-1234-1234-1234-123412341234}" type="slidenum">
              <a:rPr lang="en-US">
                <a:solidFill>
                  <a:srgbClr val="A7A7A7"/>
                </a:solidFill>
                <a:ea typeface="Century"/>
                <a:cs typeface="Century"/>
                <a:sym typeface="Century"/>
              </a:rPr>
              <a:pPr lvl="0" algn="ctr">
                <a:buSzPct val="25000"/>
              </a:pPr>
              <a:t>20</a:t>
            </a:fld>
            <a:endParaRPr lang="en-US" dirty="0">
              <a:solidFill>
                <a:srgbClr val="A7A7A7"/>
              </a:solidFill>
              <a:ea typeface="Century"/>
              <a:cs typeface="Century"/>
              <a:sym typeface="Century"/>
            </a:endParaRPr>
          </a:p>
        </p:txBody>
      </p:sp>
      <p:sp>
        <p:nvSpPr>
          <p:cNvPr id="4" name="Title 3"/>
          <p:cNvSpPr>
            <a:spLocks noGrp="1"/>
          </p:cNvSpPr>
          <p:nvPr>
            <p:ph type="title"/>
          </p:nvPr>
        </p:nvSpPr>
        <p:spPr/>
        <p:txBody>
          <a:bodyPr>
            <a:normAutofit/>
          </a:bodyPr>
          <a:lstStyle/>
          <a:p>
            <a:r>
              <a:rPr lang="en-US" b="1" dirty="0"/>
              <a:t>Learning expectations</a:t>
            </a:r>
          </a:p>
        </p:txBody>
      </p:sp>
      <p:sp>
        <p:nvSpPr>
          <p:cNvPr id="6" name="Text Placeholder 5">
            <a:extLst>
              <a:ext uri="{FF2B5EF4-FFF2-40B4-BE49-F238E27FC236}">
                <a16:creationId xmlns:a16="http://schemas.microsoft.com/office/drawing/2014/main" id="{CDAE8507-9512-FE4F-8E06-DAEAD9E9583E}"/>
              </a:ext>
            </a:extLst>
          </p:cNvPr>
          <p:cNvSpPr>
            <a:spLocks noGrp="1"/>
          </p:cNvSpPr>
          <p:nvPr>
            <p:ph type="body" idx="1"/>
          </p:nvPr>
        </p:nvSpPr>
        <p:spPr>
          <a:xfrm>
            <a:off x="157813" y="1017591"/>
            <a:ext cx="11383961" cy="934803"/>
          </a:xfrm>
        </p:spPr>
        <p:txBody>
          <a:bodyPr/>
          <a:lstStyle/>
          <a:p>
            <a:pPr marL="177800" indent="0">
              <a:buNone/>
            </a:pPr>
            <a:r>
              <a:rPr lang="en-US" sz="3600" dirty="0">
                <a:solidFill>
                  <a:schemeClr val="accent6">
                    <a:lumMod val="50000"/>
                  </a:schemeClr>
                </a:solidFill>
              </a:rPr>
              <a:t>The student will:</a:t>
            </a:r>
          </a:p>
        </p:txBody>
      </p:sp>
      <p:graphicFrame>
        <p:nvGraphicFramePr>
          <p:cNvPr id="8" name="Diagram 7">
            <a:extLst>
              <a:ext uri="{FF2B5EF4-FFF2-40B4-BE49-F238E27FC236}">
                <a16:creationId xmlns:a16="http://schemas.microsoft.com/office/drawing/2014/main" id="{F6D977E8-E5A1-364E-AA29-EC4A496A87DA}"/>
              </a:ext>
            </a:extLst>
          </p:cNvPr>
          <p:cNvGraphicFramePr/>
          <p:nvPr>
            <p:extLst>
              <p:ext uri="{D42A27DB-BD31-4B8C-83A1-F6EECF244321}">
                <p14:modId xmlns:p14="http://schemas.microsoft.com/office/powerpoint/2010/main" val="1125929808"/>
              </p:ext>
            </p:extLst>
          </p:nvPr>
        </p:nvGraphicFramePr>
        <p:xfrm>
          <a:off x="734718" y="1708878"/>
          <a:ext cx="10722563" cy="39201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a:extLst>
              <a:ext uri="{FF2B5EF4-FFF2-40B4-BE49-F238E27FC236}">
                <a16:creationId xmlns:a16="http://schemas.microsoft.com/office/drawing/2014/main" id="{ECDFDAF2-6C58-3B42-90FE-766958F97378}"/>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3</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3743031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84342" y="134780"/>
            <a:ext cx="3845483" cy="653824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buClr>
                <a:schemeClr val="lt1"/>
              </a:buClr>
              <a:buSzPct val="25000"/>
              <a:buFont typeface="Calibri"/>
              <a:buNone/>
            </a:pPr>
            <a:r>
              <a:rPr lang="en-US" sz="5000" b="1" i="0" u="none" strike="noStrike" cap="none" dirty="0">
                <a:solidFill>
                  <a:schemeClr val="lt1"/>
                </a:solidFill>
                <a:latin typeface="Calibri"/>
                <a:ea typeface="Calibri"/>
                <a:cs typeface="Calibri"/>
                <a:sym typeface="Calibri"/>
              </a:rPr>
              <a:t>Reviewing proportional relationships</a:t>
            </a:r>
            <a:endParaRPr sz="5000" b="1" i="0" u="none" strike="noStrike" cap="none" dirty="0">
              <a:solidFill>
                <a:schemeClr val="lt1"/>
              </a:solidFill>
              <a:latin typeface="Calibri"/>
              <a:ea typeface="Calibri"/>
              <a:cs typeface="Calibri"/>
              <a:sym typeface="Calibri"/>
            </a:endParaRPr>
          </a:p>
        </p:txBody>
      </p:sp>
      <p:sp>
        <p:nvSpPr>
          <p:cNvPr id="66" name="Shape 66"/>
          <p:cNvSpPr>
            <a:spLocks noGrp="1"/>
          </p:cNvSpPr>
          <p:nvPr>
            <p:ph type="pic" idx="2"/>
          </p:nvPr>
        </p:nvSpPr>
        <p:spPr>
          <a:xfrm>
            <a:off x="4048125" y="821765"/>
            <a:ext cx="8143874" cy="4303060"/>
          </a:xfrm>
          <a:prstGeom prst="rect">
            <a:avLst/>
          </a:prstGeom>
          <a:noFill/>
          <a:ln>
            <a:noFill/>
          </a:ln>
        </p:spPr>
        <p:txBody>
          <a:bodyPr wrap="square" lIns="91425" tIns="91425" rIns="91425" bIns="91425" anchor="t" anchorCtr="0">
            <a:noAutofit/>
          </a:bodyPr>
          <a:lstStyle/>
          <a:p>
            <a:pPr>
              <a:spcBef>
                <a:spcPts val="0"/>
              </a:spcBef>
            </a:pPr>
            <a:endParaRPr lang="en-US" sz="3600" dirty="0"/>
          </a:p>
          <a:p>
            <a:pPr>
              <a:spcBef>
                <a:spcPts val="0"/>
              </a:spcBef>
            </a:pPr>
            <a:endParaRPr lang="en-US" sz="3600" dirty="0"/>
          </a:p>
          <a:p>
            <a:pPr>
              <a:spcBef>
                <a:spcPts val="0"/>
              </a:spcBef>
            </a:pPr>
            <a:endParaRPr dirty="0"/>
          </a:p>
        </p:txBody>
      </p:sp>
      <p:sp>
        <p:nvSpPr>
          <p:cNvPr id="67" name="Shape 67"/>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21</a:t>
            </a:fld>
            <a:endParaRPr lang="en-US" sz="1600" dirty="0">
              <a:solidFill>
                <a:srgbClr val="A7A7A7"/>
              </a:solidFill>
              <a:latin typeface="Century"/>
              <a:ea typeface="Century"/>
              <a:cs typeface="Century"/>
              <a:sym typeface="Century"/>
            </a:endParaRPr>
          </a:p>
        </p:txBody>
      </p:sp>
      <p:graphicFrame>
        <p:nvGraphicFramePr>
          <p:cNvPr id="3" name="Diagram 2"/>
          <p:cNvGraphicFramePr/>
          <p:nvPr>
            <p:extLst>
              <p:ext uri="{D42A27DB-BD31-4B8C-83A1-F6EECF244321}">
                <p14:modId xmlns:p14="http://schemas.microsoft.com/office/powerpoint/2010/main" val="2496355250"/>
              </p:ext>
            </p:extLst>
          </p:nvPr>
        </p:nvGraphicFramePr>
        <p:xfrm>
          <a:off x="4228353" y="361079"/>
          <a:ext cx="782229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16073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2" name="Shape 52"/>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22</a:t>
            </a:fld>
            <a:endParaRPr lang="en-US" sz="1600" b="0" i="0" u="none" strike="noStrike" cap="none" dirty="0">
              <a:solidFill>
                <a:srgbClr val="A7A7A7"/>
              </a:solidFill>
              <a:latin typeface="Century"/>
              <a:ea typeface="Century"/>
              <a:cs typeface="Century"/>
              <a:sym typeface="Century"/>
            </a:endParaRPr>
          </a:p>
        </p:txBody>
      </p:sp>
      <p:sp>
        <p:nvSpPr>
          <p:cNvPr id="50" name="Shape 5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3600" b="1" i="0" u="none" strike="noStrike" cap="none" dirty="0">
                <a:solidFill>
                  <a:schemeClr val="lt1"/>
                </a:solidFill>
                <a:sym typeface="Calibri"/>
              </a:rPr>
              <a:t>Identifying proportional and non-proportional </a:t>
            </a:r>
            <a:r>
              <a:rPr lang="en-US" sz="3600" b="1" dirty="0"/>
              <a:t>r</a:t>
            </a:r>
            <a:r>
              <a:rPr lang="en-US" sz="3600" b="1" i="0" u="none" strike="noStrike" cap="none" dirty="0">
                <a:solidFill>
                  <a:schemeClr val="lt1"/>
                </a:solidFill>
                <a:sym typeface="Calibri"/>
              </a:rPr>
              <a:t>elationships </a:t>
            </a:r>
            <a:endParaRPr sz="3600" b="1" i="0" u="none" strike="noStrike" cap="none" dirty="0">
              <a:solidFill>
                <a:schemeClr val="lt1"/>
              </a:solidFill>
              <a:sym typeface="Calibri"/>
            </a:endParaRPr>
          </a:p>
        </p:txBody>
      </p:sp>
      <p:pic>
        <p:nvPicPr>
          <p:cNvPr id="4" name="Picture 3">
            <a:extLst>
              <a:ext uri="{FF2B5EF4-FFF2-40B4-BE49-F238E27FC236}">
                <a16:creationId xmlns:a16="http://schemas.microsoft.com/office/drawing/2014/main" id="{45FECE09-22B4-BB46-AB1E-EF6073C7E69A}"/>
              </a:ext>
            </a:extLst>
          </p:cNvPr>
          <p:cNvPicPr>
            <a:picLocks noChangeAspect="1"/>
          </p:cNvPicPr>
          <p:nvPr/>
        </p:nvPicPr>
        <p:blipFill>
          <a:blip r:embed="rId3"/>
          <a:stretch>
            <a:fillRect/>
          </a:stretch>
        </p:blipFill>
        <p:spPr>
          <a:xfrm>
            <a:off x="767444" y="1244344"/>
            <a:ext cx="3494314" cy="4532155"/>
          </a:xfrm>
          <a:prstGeom prst="rect">
            <a:avLst/>
          </a:prstGeom>
          <a:ln>
            <a:solidFill>
              <a:schemeClr val="accent6">
                <a:lumMod val="50000"/>
              </a:schemeClr>
            </a:solidFill>
          </a:ln>
        </p:spPr>
      </p:pic>
      <p:sp>
        <p:nvSpPr>
          <p:cNvPr id="5" name="TextBox 4">
            <a:extLst>
              <a:ext uri="{FF2B5EF4-FFF2-40B4-BE49-F238E27FC236}">
                <a16:creationId xmlns:a16="http://schemas.microsoft.com/office/drawing/2014/main" id="{DD40928F-E5D2-4143-959D-5F4ABB1EB1EB}"/>
              </a:ext>
            </a:extLst>
          </p:cNvPr>
          <p:cNvSpPr txBox="1"/>
          <p:nvPr/>
        </p:nvSpPr>
        <p:spPr>
          <a:xfrm>
            <a:off x="4490357" y="1436914"/>
            <a:ext cx="7119257" cy="2893100"/>
          </a:xfrm>
          <a:prstGeom prst="rect">
            <a:avLst/>
          </a:prstGeom>
          <a:noFill/>
        </p:spPr>
        <p:txBody>
          <a:bodyPr wrap="square" rtlCol="0">
            <a:spAutoFit/>
          </a:bodyPr>
          <a:lstStyle/>
          <a:p>
            <a:r>
              <a:rPr lang="en-US" sz="2800" dirty="0">
                <a:latin typeface="Calibri" panose="020F0502020204030204" pitchFamily="34" charset="0"/>
                <a:cs typeface="Calibri" panose="020F0502020204030204" pitchFamily="34" charset="0"/>
              </a:rPr>
              <a:t>With your group, </a:t>
            </a:r>
          </a:p>
          <a:p>
            <a:pPr marL="285750" indent="-285750">
              <a:buFont typeface="Arial" panose="020B0604020202020204" pitchFamily="34" charset="0"/>
              <a:buChar char="•"/>
            </a:pPr>
            <a:r>
              <a:rPr lang="en-US" sz="2800" dirty="0">
                <a:latin typeface="Calibri" panose="020F0502020204030204" pitchFamily="34" charset="0"/>
                <a:cs typeface="Calibri" panose="020F0502020204030204" pitchFamily="34" charset="0"/>
              </a:rPr>
              <a:t>Create a table and graph to determine whether the given quantities are proportional to one another. </a:t>
            </a:r>
          </a:p>
          <a:p>
            <a:pPr marL="285750" indent="-285750">
              <a:buFont typeface="Arial" panose="020B0604020202020204" pitchFamily="34" charset="0"/>
              <a:buChar char="•"/>
            </a:pPr>
            <a:r>
              <a:rPr lang="en-US" sz="2800" dirty="0">
                <a:latin typeface="Calibri" panose="020F0502020204030204" pitchFamily="34" charset="0"/>
                <a:cs typeface="Calibri" panose="020F0502020204030204" pitchFamily="34" charset="0"/>
              </a:rPr>
              <a:t>Then create a poster using the same layout on your handout. </a:t>
            </a:r>
            <a:endParaRPr lang="en-US" dirty="0"/>
          </a:p>
          <a:p>
            <a:endParaRPr lang="en-US" dirty="0"/>
          </a:p>
        </p:txBody>
      </p:sp>
      <p:sp>
        <p:nvSpPr>
          <p:cNvPr id="6" name="Shape 51">
            <a:extLst>
              <a:ext uri="{FF2B5EF4-FFF2-40B4-BE49-F238E27FC236}">
                <a16:creationId xmlns:a16="http://schemas.microsoft.com/office/drawing/2014/main" id="{6D5F1934-415F-994D-AEBB-B3B60088B1A1}"/>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3</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98193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2" name="Shape 52"/>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23</a:t>
            </a:fld>
            <a:endParaRPr lang="en-US" sz="1600" b="0" i="0" u="none" strike="noStrike" cap="none" dirty="0">
              <a:solidFill>
                <a:srgbClr val="A7A7A7"/>
              </a:solidFill>
              <a:latin typeface="Century"/>
              <a:ea typeface="Century"/>
              <a:cs typeface="Century"/>
              <a:sym typeface="Century"/>
            </a:endParaRPr>
          </a:p>
        </p:txBody>
      </p:sp>
      <p:sp>
        <p:nvSpPr>
          <p:cNvPr id="50" name="Shape 5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3600" b="1" i="0" u="none" strike="noStrike" cap="none" dirty="0">
                <a:solidFill>
                  <a:schemeClr val="lt1"/>
                </a:solidFill>
                <a:sym typeface="Calibri"/>
              </a:rPr>
              <a:t>Gallery walk</a:t>
            </a:r>
            <a:endParaRPr sz="3600" b="1" i="0" u="none" strike="noStrike" cap="none" dirty="0">
              <a:solidFill>
                <a:schemeClr val="lt1"/>
              </a:solidFill>
              <a:sym typeface="Calibri"/>
            </a:endParaRPr>
          </a:p>
        </p:txBody>
      </p:sp>
      <p:sp>
        <p:nvSpPr>
          <p:cNvPr id="5" name="TextBox 4">
            <a:extLst>
              <a:ext uri="{FF2B5EF4-FFF2-40B4-BE49-F238E27FC236}">
                <a16:creationId xmlns:a16="http://schemas.microsoft.com/office/drawing/2014/main" id="{DD40928F-E5D2-4143-959D-5F4ABB1EB1EB}"/>
              </a:ext>
            </a:extLst>
          </p:cNvPr>
          <p:cNvSpPr txBox="1"/>
          <p:nvPr/>
        </p:nvSpPr>
        <p:spPr>
          <a:xfrm>
            <a:off x="473529" y="1272978"/>
            <a:ext cx="6678385" cy="3754874"/>
          </a:xfrm>
          <a:prstGeom prst="rect">
            <a:avLst/>
          </a:prstGeom>
          <a:noFill/>
        </p:spPr>
        <p:txBody>
          <a:bodyPr wrap="square" rtlCol="0">
            <a:spAutoFit/>
          </a:bodyPr>
          <a:lstStyle/>
          <a:p>
            <a:r>
              <a:rPr lang="en-US" sz="3200" dirty="0">
                <a:latin typeface="Calibri" panose="020F0502020204030204" pitchFamily="34" charset="0"/>
                <a:cs typeface="Calibri" panose="020F0502020204030204" pitchFamily="34" charset="0"/>
              </a:rPr>
              <a:t>Make note of the following:</a:t>
            </a:r>
          </a:p>
          <a:p>
            <a:pPr marL="285750"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Similarities and differences between posters</a:t>
            </a:r>
          </a:p>
          <a:p>
            <a:pPr marL="285750"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Common mistakes</a:t>
            </a:r>
          </a:p>
          <a:p>
            <a:pPr marL="285750" indent="-285750">
              <a:buFont typeface="Arial" panose="020B0604020202020204" pitchFamily="34" charset="0"/>
              <a:buChar char="•"/>
            </a:pPr>
            <a:r>
              <a:rPr lang="en-US" sz="3200" dirty="0">
                <a:latin typeface="Calibri" panose="020F0502020204030204" pitchFamily="34" charset="0"/>
                <a:cs typeface="Calibri" panose="020F0502020204030204" pitchFamily="34" charset="0"/>
              </a:rPr>
              <a:t>Clear justifications for identifying a proportional or non-proportional situation</a:t>
            </a:r>
          </a:p>
          <a:p>
            <a:endParaRPr lang="en-US" dirty="0"/>
          </a:p>
        </p:txBody>
      </p:sp>
      <p:pic>
        <p:nvPicPr>
          <p:cNvPr id="3" name="Picture 2">
            <a:extLst>
              <a:ext uri="{FF2B5EF4-FFF2-40B4-BE49-F238E27FC236}">
                <a16:creationId xmlns:a16="http://schemas.microsoft.com/office/drawing/2014/main" id="{D2C23D5C-5A73-4648-8769-64FF98C12867}"/>
              </a:ext>
            </a:extLst>
          </p:cNvPr>
          <p:cNvPicPr>
            <a:picLocks noChangeAspect="1"/>
          </p:cNvPicPr>
          <p:nvPr/>
        </p:nvPicPr>
        <p:blipFill>
          <a:blip r:embed="rId3"/>
          <a:stretch>
            <a:fillRect/>
          </a:stretch>
        </p:blipFill>
        <p:spPr>
          <a:xfrm>
            <a:off x="7592786" y="1219129"/>
            <a:ext cx="3634349" cy="4662792"/>
          </a:xfrm>
          <a:prstGeom prst="rect">
            <a:avLst/>
          </a:prstGeom>
          <a:ln>
            <a:solidFill>
              <a:schemeClr val="accent6">
                <a:lumMod val="50000"/>
              </a:schemeClr>
            </a:solidFill>
          </a:ln>
        </p:spPr>
      </p:pic>
      <p:sp>
        <p:nvSpPr>
          <p:cNvPr id="9" name="Shape 51">
            <a:extLst>
              <a:ext uri="{FF2B5EF4-FFF2-40B4-BE49-F238E27FC236}">
                <a16:creationId xmlns:a16="http://schemas.microsoft.com/office/drawing/2014/main" id="{D27D522D-ADFE-9F4A-9B86-2CBDADA89DDA}"/>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3</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22874756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227135" y="6313958"/>
            <a:ext cx="629281" cy="365125"/>
          </a:xfrm>
          <a:prstGeom prst="rect">
            <a:avLst/>
          </a:prstGeom>
        </p:spPr>
        <p:txBody>
          <a:bodyPr/>
          <a:lstStyle/>
          <a:p>
            <a:fld id="{6EF36E0C-29D7-3046-B978-7B10A2E0CECE}" type="slidenum">
              <a:rPr lang="en-US" smtClean="0"/>
              <a:pPr/>
              <a:t>24</a:t>
            </a:fld>
            <a:endParaRPr lang="en-US" dirty="0"/>
          </a:p>
        </p:txBody>
      </p:sp>
      <p:sp>
        <p:nvSpPr>
          <p:cNvPr id="12" name="Title 11"/>
          <p:cNvSpPr>
            <a:spLocks noGrp="1"/>
          </p:cNvSpPr>
          <p:nvPr>
            <p:ph type="title"/>
          </p:nvPr>
        </p:nvSpPr>
        <p:spPr/>
        <p:txBody>
          <a:bodyPr/>
          <a:lstStyle/>
          <a:p>
            <a:r>
              <a:rPr lang="en-US" b="1" dirty="0"/>
              <a:t>Evidence of student engagement in the key shifts</a:t>
            </a:r>
          </a:p>
        </p:txBody>
      </p:sp>
      <p:sp>
        <p:nvSpPr>
          <p:cNvPr id="7" name="Content Placeholder 2"/>
          <p:cNvSpPr txBox="1">
            <a:spLocks/>
          </p:cNvSpPr>
          <p:nvPr/>
        </p:nvSpPr>
        <p:spPr bwMode="auto">
          <a:xfrm>
            <a:off x="536223" y="756953"/>
            <a:ext cx="5959666" cy="55570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pPr>
              <a:spcBef>
                <a:spcPts val="1200"/>
              </a:spcBef>
            </a:pPr>
            <a:r>
              <a:rPr lang="en-US" sz="4000" dirty="0">
                <a:solidFill>
                  <a:schemeClr val="accent6"/>
                </a:solidFill>
                <a:latin typeface="Calibri"/>
                <a:cs typeface="Calibri"/>
              </a:rPr>
              <a:t>Use the handout to:</a:t>
            </a:r>
          </a:p>
          <a:p>
            <a:pPr marL="571500" indent="-571500">
              <a:spcBef>
                <a:spcPts val="1200"/>
              </a:spcBef>
              <a:buFont typeface="Arial"/>
              <a:buChar char="•"/>
            </a:pPr>
            <a:r>
              <a:rPr lang="en-US" sz="4000" dirty="0">
                <a:solidFill>
                  <a:schemeClr val="accent6"/>
                </a:solidFill>
                <a:latin typeface="Calibri"/>
                <a:cs typeface="Calibri"/>
              </a:rPr>
              <a:t>Check off student behaviors/actions that you observed.</a:t>
            </a:r>
          </a:p>
          <a:p>
            <a:pPr marL="571500" indent="-571500">
              <a:spcBef>
                <a:spcPts val="1200"/>
              </a:spcBef>
              <a:buFont typeface="Arial"/>
              <a:buChar char="•"/>
            </a:pPr>
            <a:r>
              <a:rPr lang="en-US" sz="4000" dirty="0">
                <a:solidFill>
                  <a:schemeClr val="accent6"/>
                </a:solidFill>
                <a:latin typeface="Calibri"/>
                <a:cs typeface="Calibri"/>
              </a:rPr>
              <a:t>Record any observations you made that serve as evidence.</a:t>
            </a:r>
          </a:p>
          <a:p>
            <a:pPr>
              <a:spcBef>
                <a:spcPts val="1200"/>
              </a:spcBef>
            </a:pPr>
            <a:endParaRPr lang="en-US" dirty="0">
              <a:solidFill>
                <a:schemeClr val="bg1"/>
              </a:solidFill>
            </a:endParaRPr>
          </a:p>
          <a:p>
            <a:pPr>
              <a:spcBef>
                <a:spcPts val="1200"/>
              </a:spcBef>
            </a:pPr>
            <a:endParaRPr lang="en-US" dirty="0">
              <a:solidFill>
                <a:schemeClr val="bg1"/>
              </a:solidFill>
            </a:endParaRPr>
          </a:p>
        </p:txBody>
      </p:sp>
      <p:sp>
        <p:nvSpPr>
          <p:cNvPr id="3" name="TextBox 2"/>
          <p:cNvSpPr txBox="1"/>
          <p:nvPr/>
        </p:nvSpPr>
        <p:spPr>
          <a:xfrm>
            <a:off x="536223" y="6236415"/>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3</a:t>
            </a:r>
          </a:p>
          <a:p>
            <a:r>
              <a:rPr lang="en-US" dirty="0">
                <a:solidFill>
                  <a:schemeClr val="tx1">
                    <a:lumMod val="75000"/>
                  </a:schemeClr>
                </a:solidFill>
                <a:latin typeface="Calibri"/>
                <a:cs typeface="Calibri"/>
              </a:rPr>
              <a:t>Grades 6–9</a:t>
            </a:r>
          </a:p>
        </p:txBody>
      </p:sp>
      <p:pic>
        <p:nvPicPr>
          <p:cNvPr id="6" name="Picture 5">
            <a:extLst>
              <a:ext uri="{FF2B5EF4-FFF2-40B4-BE49-F238E27FC236}">
                <a16:creationId xmlns:a16="http://schemas.microsoft.com/office/drawing/2014/main" id="{F30F5DAA-4813-C540-BE3B-9EE0F25AA6E8}"/>
              </a:ext>
            </a:extLst>
          </p:cNvPr>
          <p:cNvPicPr>
            <a:picLocks noChangeAspect="1"/>
          </p:cNvPicPr>
          <p:nvPr/>
        </p:nvPicPr>
        <p:blipFill rotWithShape="1">
          <a:blip r:embed="rId4"/>
          <a:srcRect t="3886" b="5254"/>
          <a:stretch/>
        </p:blipFill>
        <p:spPr>
          <a:xfrm>
            <a:off x="7032111" y="995082"/>
            <a:ext cx="4034817" cy="4891271"/>
          </a:xfrm>
          <a:prstGeom prst="rect">
            <a:avLst/>
          </a:prstGeom>
          <a:ln>
            <a:solidFill>
              <a:schemeClr val="accent6">
                <a:lumMod val="50000"/>
              </a:schemeClr>
            </a:solidFill>
          </a:ln>
        </p:spPr>
      </p:pic>
    </p:spTree>
    <p:custDataLst>
      <p:tags r:id="rId1"/>
    </p:custDataLst>
    <p:extLst>
      <p:ext uri="{BB962C8B-B14F-4D97-AF65-F5344CB8AC3E}">
        <p14:creationId xmlns:p14="http://schemas.microsoft.com/office/powerpoint/2010/main" val="1633476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Unpacking the EngageNY lesson</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25</a:t>
            </a:fld>
            <a:endParaRPr lang="en-US" sz="1600" dirty="0">
              <a:solidFill>
                <a:srgbClr val="A7A7A7"/>
              </a:solidFill>
              <a:latin typeface="Century" charset="0"/>
              <a:ea typeface="Century" charset="0"/>
              <a:cs typeface="Century" charset="0"/>
            </a:endParaRPr>
          </a:p>
        </p:txBody>
      </p:sp>
      <p:sp>
        <p:nvSpPr>
          <p:cNvPr id="8" name="Content Placeholder 2"/>
          <p:cNvSpPr>
            <a:spLocks noGrp="1"/>
          </p:cNvSpPr>
          <p:nvPr>
            <p:ph type="body" sz="quarter" idx="4294967295"/>
          </p:nvPr>
        </p:nvSpPr>
        <p:spPr>
          <a:xfrm>
            <a:off x="398463" y="939800"/>
            <a:ext cx="11383962" cy="4822825"/>
          </a:xfrm>
          <a:prstGeom prst="rect">
            <a:avLst/>
          </a:prstGeom>
        </p:spPr>
        <p:txBody>
          <a:bodyPr/>
          <a:lstStyle/>
          <a:p>
            <a:pPr>
              <a:spcBef>
                <a:spcPts val="1200"/>
              </a:spcBef>
            </a:pPr>
            <a:r>
              <a:rPr lang="en-US" sz="3200" b="1" dirty="0">
                <a:latin typeface="Calibri" panose="020F0502020204030204" pitchFamily="34" charset="0"/>
                <a:cs typeface="Calibri" panose="020F0502020204030204" pitchFamily="34" charset="0"/>
              </a:rPr>
              <a:t>7.RP.A.2a </a:t>
            </a:r>
          </a:p>
          <a:p>
            <a:r>
              <a:rPr lang="en-US" sz="3200" dirty="0">
                <a:latin typeface="Calibri" panose="020F0502020204030204" pitchFamily="34" charset="0"/>
                <a:cs typeface="Calibri" panose="020F0502020204030204" pitchFamily="34" charset="0"/>
              </a:rPr>
              <a:t>Decide whether two quantities are in a proportional relationship, e.g., by testing for equivalent ratios in a table or graphing on a coordinate plane and observing whether the graph is a straight line through the origin. </a:t>
            </a:r>
          </a:p>
          <a:p>
            <a:endParaRPr lang="en-US" sz="3200" b="1" dirty="0">
              <a:solidFill>
                <a:srgbClr val="38A884"/>
              </a:solidFill>
              <a:latin typeface="Calibri"/>
              <a:cs typeface="Calibri"/>
            </a:endParaRPr>
          </a:p>
        </p:txBody>
      </p:sp>
      <p:sp>
        <p:nvSpPr>
          <p:cNvPr id="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3</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pic>
        <p:nvPicPr>
          <p:cNvPr id="1025" name="Picture 1" descr="page5image31648">
            <a:extLst>
              <a:ext uri="{FF2B5EF4-FFF2-40B4-BE49-F238E27FC236}">
                <a16:creationId xmlns:a16="http://schemas.microsoft.com/office/drawing/2014/main" id="{F466DAC0-3AA9-A84A-B436-31781297AB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700" cy="419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5544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26</a:t>
            </a:fld>
            <a:endParaRPr lang="en-US" dirty="0"/>
          </a:p>
        </p:txBody>
      </p:sp>
      <p:graphicFrame>
        <p:nvGraphicFramePr>
          <p:cNvPr id="7" name="Content Placeholder 12"/>
          <p:cNvGraphicFramePr>
            <a:graphicFrameLocks/>
          </p:cNvGraphicFramePr>
          <p:nvPr>
            <p:extLst>
              <p:ext uri="{D42A27DB-BD31-4B8C-83A1-F6EECF244321}">
                <p14:modId xmlns:p14="http://schemas.microsoft.com/office/powerpoint/2010/main" val="878781234"/>
              </p:ext>
            </p:extLst>
          </p:nvPr>
        </p:nvGraphicFramePr>
        <p:xfrm>
          <a:off x="0" y="1104312"/>
          <a:ext cx="7560701" cy="4806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
            </a:r>
            <a:r>
              <a:rPr lang="en-US" b="0" i="0" u="none" strike="noStrike" cap="none" dirty="0">
                <a:solidFill>
                  <a:srgbClr val="5A5A5A"/>
                </a:solidFill>
                <a:latin typeface="Calibri"/>
                <a:ea typeface="Calibri"/>
                <a:cs typeface="Calibri"/>
                <a:sym typeface="Calibri"/>
              </a:rPr>
              <a:t>ath Content Module 2, Session 3</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pic>
        <p:nvPicPr>
          <p:cNvPr id="5" name="Picture 4">
            <a:extLst>
              <a:ext uri="{FF2B5EF4-FFF2-40B4-BE49-F238E27FC236}">
                <a16:creationId xmlns:a16="http://schemas.microsoft.com/office/drawing/2014/main" id="{B29B8A34-7512-8A4F-A21C-B81D97ED7A57}"/>
              </a:ext>
            </a:extLst>
          </p:cNvPr>
          <p:cNvPicPr>
            <a:picLocks noChangeAspect="1"/>
          </p:cNvPicPr>
          <p:nvPr/>
        </p:nvPicPr>
        <p:blipFill>
          <a:blip r:embed="rId8"/>
          <a:stretch>
            <a:fillRect/>
          </a:stretch>
        </p:blipFill>
        <p:spPr>
          <a:xfrm>
            <a:off x="7560701" y="999523"/>
            <a:ext cx="4018614" cy="4911639"/>
          </a:xfrm>
          <a:prstGeom prst="rect">
            <a:avLst/>
          </a:prstGeom>
          <a:ln>
            <a:solidFill>
              <a:schemeClr val="accent6">
                <a:lumMod val="50000"/>
              </a:schemeClr>
            </a:solidFill>
          </a:ln>
        </p:spPr>
      </p:pic>
    </p:spTree>
    <p:extLst>
      <p:ext uri="{BB962C8B-B14F-4D97-AF65-F5344CB8AC3E}">
        <p14:creationId xmlns:p14="http://schemas.microsoft.com/office/powerpoint/2010/main" val="1271801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2" name="Shape 52"/>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27</a:t>
            </a:fld>
            <a:endParaRPr lang="en-US" sz="1600" b="0" i="0" u="none" strike="noStrike" cap="none" dirty="0">
              <a:solidFill>
                <a:srgbClr val="A7A7A7"/>
              </a:solidFill>
              <a:latin typeface="Century"/>
              <a:ea typeface="Century"/>
              <a:cs typeface="Century"/>
              <a:sym typeface="Century"/>
            </a:endParaRPr>
          </a:p>
        </p:txBody>
      </p:sp>
      <p:sp>
        <p:nvSpPr>
          <p:cNvPr id="51" name="Shape 51"/>
          <p:cNvSpPr txBox="1">
            <a:spLocks noGrp="1"/>
          </p:cNvSpPr>
          <p:nvPr>
            <p:ph type="body" idx="1"/>
          </p:nvPr>
        </p:nvSpPr>
        <p:spPr>
          <a:prstGeom prst="rect">
            <a:avLst/>
          </a:prstGeom>
          <a:noFill/>
          <a:ln>
            <a:noFill/>
          </a:ln>
        </p:spPr>
        <p:txBody>
          <a:bodyPr wrap="square" lIns="91425" tIns="45700" rIns="91425" bIns="45700" anchor="t" anchorCtr="0">
            <a:noAutofit/>
          </a:bodyPr>
          <a:lstStyle/>
          <a:p>
            <a:pPr marL="571500" indent="-571500">
              <a:spcBef>
                <a:spcPts val="0"/>
              </a:spcBef>
            </a:pPr>
            <a:r>
              <a:rPr lang="en-US" sz="4000" dirty="0"/>
              <a:t>What tasks or activities would you do—in grade 6, grade 8, and grade 9—that either support or extend the work done in this grade 7 lesson?</a:t>
            </a:r>
          </a:p>
          <a:p>
            <a:pPr marL="571500" indent="-571500">
              <a:spcBef>
                <a:spcPts val="0"/>
              </a:spcBef>
            </a:pPr>
            <a:endParaRPr lang="en-US" sz="4000" dirty="0"/>
          </a:p>
          <a:p>
            <a:pPr marL="571500" indent="-571500">
              <a:spcBef>
                <a:spcPts val="0"/>
              </a:spcBef>
            </a:pPr>
            <a:r>
              <a:rPr lang="en-US" sz="4000" dirty="0"/>
              <a:t>How did the process of studying the vertical alignment of the standards enrich your discussion of this 7th-grade lesson and connections to other grade levels?</a:t>
            </a:r>
            <a:endParaRPr lang="en-US" sz="4000" b="0" i="0" u="none" strike="noStrike" cap="none" dirty="0">
              <a:solidFill>
                <a:srgbClr val="5A5A5A"/>
              </a:solidFill>
              <a:sym typeface="Calibri"/>
            </a:endParaRPr>
          </a:p>
        </p:txBody>
      </p:sp>
      <p:sp>
        <p:nvSpPr>
          <p:cNvPr id="50" name="Shape 5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Unpacking the EngageNY lesson</a:t>
            </a:r>
            <a:endParaRPr sz="4000" b="1" i="0" u="none" strike="noStrike" cap="none" dirty="0">
              <a:solidFill>
                <a:schemeClr val="lt1"/>
              </a:solidFill>
              <a:latin typeface="Calibri"/>
              <a:ea typeface="Calibri"/>
              <a:cs typeface="Calibri"/>
              <a:sym typeface="Calibri"/>
            </a:endParaRPr>
          </a:p>
        </p:txBody>
      </p:sp>
      <p:sp>
        <p:nvSpPr>
          <p:cNvPr id="5" name="Shape 51">
            <a:extLst>
              <a:ext uri="{FF2B5EF4-FFF2-40B4-BE49-F238E27FC236}">
                <a16:creationId xmlns:a16="http://schemas.microsoft.com/office/drawing/2014/main" id="{F6A754FC-EFDD-D14A-A0B2-7C37167A4C36}"/>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3</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3384241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7867" y="2540155"/>
            <a:ext cx="11650009" cy="3413382"/>
          </a:xfrm>
        </p:spPr>
        <p:txBody>
          <a:bodyPr/>
          <a:lstStyle/>
          <a:p>
            <a:r>
              <a:rPr lang="en-US" sz="4000" b="1" dirty="0"/>
              <a:t>Module 2</a:t>
            </a:r>
            <a:r>
              <a:rPr lang="en-US" sz="4000" dirty="0"/>
              <a:t>: Multiplicative Thinking: Ratios and Rates</a:t>
            </a:r>
            <a:br>
              <a:rPr lang="en-US" sz="4000" dirty="0"/>
            </a:br>
            <a:br>
              <a:rPr lang="en-US" sz="4000" dirty="0">
                <a:solidFill>
                  <a:schemeClr val="tx1"/>
                </a:solidFill>
              </a:rPr>
            </a:br>
            <a:r>
              <a:rPr lang="en-US" sz="4000" b="1" dirty="0"/>
              <a:t>Session 4</a:t>
            </a:r>
            <a:r>
              <a:rPr lang="en-US" sz="4000" dirty="0"/>
              <a:t>: Instructional Strategies to Improve Curriculum Implementation</a:t>
            </a:r>
            <a:br>
              <a:rPr lang="en-US" sz="4000" dirty="0"/>
            </a:br>
            <a:br>
              <a:rPr lang="en-US" sz="4000" dirty="0"/>
            </a:br>
            <a:r>
              <a:rPr lang="en-US" sz="4000" dirty="0"/>
              <a:t>Grades 6–9</a:t>
            </a:r>
          </a:p>
        </p:txBody>
      </p:sp>
    </p:spTree>
    <p:extLst>
      <p:ext uri="{BB962C8B-B14F-4D97-AF65-F5344CB8AC3E}">
        <p14:creationId xmlns:p14="http://schemas.microsoft.com/office/powerpoint/2010/main" val="22639792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D7583BA-3AC8-C84B-8613-85679871FA21}"/>
              </a:ext>
            </a:extLst>
          </p:cNvPr>
          <p:cNvSpPr>
            <a:spLocks noGrp="1"/>
          </p:cNvSpPr>
          <p:nvPr>
            <p:ph type="body" idx="1"/>
          </p:nvPr>
        </p:nvSpPr>
        <p:spPr>
          <a:xfrm>
            <a:off x="246698" y="880776"/>
            <a:ext cx="11698602" cy="4822824"/>
          </a:xfrm>
          <a:solidFill>
            <a:schemeClr val="bg1"/>
          </a:solidFill>
        </p:spPr>
        <p:txBody>
          <a:bodyPr/>
          <a:lstStyle/>
          <a:p>
            <a:pPr marL="0" indent="0">
              <a:buNone/>
            </a:pPr>
            <a:r>
              <a:rPr lang="en-US" dirty="0">
                <a:solidFill>
                  <a:srgbClr val="1D1D1F"/>
                </a:solidFill>
              </a:rPr>
              <a:t>1. Make sense of problems and persevere in solving them.</a:t>
            </a:r>
          </a:p>
          <a:p>
            <a:pPr marL="0" indent="0">
              <a:buNone/>
            </a:pPr>
            <a:r>
              <a:rPr lang="en-US" dirty="0">
                <a:solidFill>
                  <a:srgbClr val="1D1D1F"/>
                </a:solidFill>
              </a:rPr>
              <a:t>2. Reason abstractly and quantitatively.</a:t>
            </a:r>
          </a:p>
          <a:p>
            <a:pPr marL="0" indent="0">
              <a:buNone/>
            </a:pPr>
            <a:r>
              <a:rPr lang="en-US" dirty="0">
                <a:solidFill>
                  <a:srgbClr val="1D1D1F"/>
                </a:solidFill>
              </a:rPr>
              <a:t>3. Construct viable arguments and critique the reasoning of others.</a:t>
            </a:r>
          </a:p>
          <a:p>
            <a:pPr marL="0" indent="0">
              <a:buNone/>
            </a:pPr>
            <a:r>
              <a:rPr lang="en-US" dirty="0">
                <a:solidFill>
                  <a:srgbClr val="1D1D1F"/>
                </a:solidFill>
              </a:rPr>
              <a:t>4. Model with mathematics.</a:t>
            </a:r>
          </a:p>
          <a:p>
            <a:pPr marL="0" indent="0">
              <a:buNone/>
            </a:pPr>
            <a:r>
              <a:rPr lang="en-US" dirty="0">
                <a:solidFill>
                  <a:srgbClr val="1D1D1F"/>
                </a:solidFill>
              </a:rPr>
              <a:t>5. Use appropriate tools strategically.</a:t>
            </a:r>
          </a:p>
          <a:p>
            <a:pPr marL="0" indent="0">
              <a:buNone/>
            </a:pPr>
            <a:r>
              <a:rPr lang="en-US" dirty="0">
                <a:solidFill>
                  <a:srgbClr val="1D1D1F"/>
                </a:solidFill>
              </a:rPr>
              <a:t>6. Attend to precision.</a:t>
            </a:r>
          </a:p>
          <a:p>
            <a:pPr marL="0" indent="0">
              <a:buNone/>
            </a:pPr>
            <a:r>
              <a:rPr lang="en-US" dirty="0">
                <a:solidFill>
                  <a:srgbClr val="1D1D1F"/>
                </a:solidFill>
              </a:rPr>
              <a:t>7. Look for and make use of structure.</a:t>
            </a:r>
          </a:p>
          <a:p>
            <a:pPr marL="0" indent="0">
              <a:buNone/>
            </a:pPr>
            <a:r>
              <a:rPr lang="en-US" dirty="0">
                <a:solidFill>
                  <a:srgbClr val="1D1D1F"/>
                </a:solidFill>
              </a:rPr>
              <a:t>8. Look for and express regularity in repeated reasoning</a:t>
            </a:r>
          </a:p>
        </p:txBody>
      </p:sp>
      <p:sp>
        <p:nvSpPr>
          <p:cNvPr id="2" name="Slide Number Placeholder 1">
            <a:extLst>
              <a:ext uri="{FF2B5EF4-FFF2-40B4-BE49-F238E27FC236}">
                <a16:creationId xmlns:a16="http://schemas.microsoft.com/office/drawing/2014/main" id="{63287CA7-17F3-A749-9AB8-459269324F07}"/>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29</a:t>
            </a:fld>
            <a:endParaRPr lang="en-US" sz="1600" b="0" i="0" u="none" strike="noStrike" cap="none" dirty="0">
              <a:solidFill>
                <a:srgbClr val="A7A7A7"/>
              </a:solidFill>
              <a:latin typeface="Century"/>
              <a:ea typeface="Century"/>
              <a:cs typeface="Century"/>
              <a:sym typeface="Century"/>
            </a:endParaRPr>
          </a:p>
        </p:txBody>
      </p:sp>
      <p:sp>
        <p:nvSpPr>
          <p:cNvPr id="4" name="Title 3">
            <a:extLst>
              <a:ext uri="{FF2B5EF4-FFF2-40B4-BE49-F238E27FC236}">
                <a16:creationId xmlns:a16="http://schemas.microsoft.com/office/drawing/2014/main" id="{C44C76A6-31B5-1943-91A8-B8EE8B9E5625}"/>
              </a:ext>
            </a:extLst>
          </p:cNvPr>
          <p:cNvSpPr>
            <a:spLocks noGrp="1"/>
          </p:cNvSpPr>
          <p:nvPr>
            <p:ph type="title"/>
          </p:nvPr>
        </p:nvSpPr>
        <p:spPr/>
        <p:txBody>
          <a:bodyPr/>
          <a:lstStyle/>
          <a:p>
            <a:r>
              <a:rPr lang="en-US" b="1" dirty="0"/>
              <a:t>Standards for Mathematical Practice K–12</a:t>
            </a:r>
            <a:endParaRPr lang="en-US" dirty="0"/>
          </a:p>
        </p:txBody>
      </p:sp>
      <p:sp>
        <p:nvSpPr>
          <p:cNvPr id="7" name="TextBox 6">
            <a:extLst>
              <a:ext uri="{FF2B5EF4-FFF2-40B4-BE49-F238E27FC236}">
                <a16:creationId xmlns:a16="http://schemas.microsoft.com/office/drawing/2014/main" id="{156CBEA9-AFBA-AC43-B9EA-DDE22B1C672C}"/>
              </a:ext>
            </a:extLst>
          </p:cNvPr>
          <p:cNvSpPr txBox="1"/>
          <p:nvPr/>
        </p:nvSpPr>
        <p:spPr>
          <a:xfrm>
            <a:off x="246698" y="880776"/>
            <a:ext cx="11497591" cy="5201424"/>
          </a:xfrm>
          <a:prstGeom prst="rect">
            <a:avLst/>
          </a:prstGeom>
          <a:solidFill>
            <a:schemeClr val="bg1"/>
          </a:solidFill>
          <a:ln>
            <a:noFill/>
          </a:ln>
        </p:spPr>
        <p:txBody>
          <a:bodyPr wrap="square" rtlCol="0">
            <a:spAutoFit/>
          </a:bodyPr>
          <a:lstStyle/>
          <a:p>
            <a:r>
              <a:rPr lang="en-US" sz="2800" dirty="0">
                <a:solidFill>
                  <a:srgbClr val="1D1D1F"/>
                </a:solidFill>
                <a:latin typeface="Calibri"/>
                <a:cs typeface="Calibri"/>
              </a:rPr>
              <a:t>The Louisiana Student Standards for Mathematics consist of two corresponding and connected sets of standards:</a:t>
            </a:r>
          </a:p>
          <a:p>
            <a:endParaRPr lang="en-US" sz="2800" dirty="0">
              <a:solidFill>
                <a:schemeClr val="accent6"/>
              </a:solidFill>
              <a:latin typeface="Calibri"/>
              <a:cs typeface="Calibri"/>
            </a:endParaRPr>
          </a:p>
          <a:p>
            <a:pPr marL="342900" indent="-342900">
              <a:buAutoNum type="arabicPeriod"/>
            </a:pPr>
            <a:r>
              <a:rPr lang="en-US" sz="2800" dirty="0">
                <a:solidFill>
                  <a:srgbClr val="0000FF"/>
                </a:solidFill>
                <a:latin typeface="Calibri"/>
                <a:cs typeface="Calibri"/>
              </a:rPr>
              <a:t>Standards for Mathematical Practice</a:t>
            </a:r>
            <a:br>
              <a:rPr lang="en-US" sz="2800" dirty="0">
                <a:solidFill>
                  <a:schemeClr val="accent6"/>
                </a:solidFill>
                <a:latin typeface="Calibri"/>
                <a:cs typeface="Calibri"/>
              </a:rPr>
            </a:br>
            <a:r>
              <a:rPr lang="en-US" sz="2800" dirty="0">
                <a:solidFill>
                  <a:schemeClr val="accent6"/>
                </a:solidFill>
                <a:latin typeface="Calibri"/>
                <a:cs typeface="Calibri"/>
              </a:rPr>
              <a:t>– A</a:t>
            </a:r>
            <a:r>
              <a:rPr lang="en-US" sz="2800" dirty="0">
                <a:solidFill>
                  <a:srgbClr val="1D1D1F"/>
                </a:solidFill>
                <a:latin typeface="Calibri"/>
                <a:cs typeface="Calibri"/>
              </a:rPr>
              <a:t>pply to all grade levels</a:t>
            </a:r>
            <a:br>
              <a:rPr lang="en-US" sz="2800" dirty="0">
                <a:solidFill>
                  <a:srgbClr val="1D1D1F"/>
                </a:solidFill>
                <a:latin typeface="Calibri"/>
                <a:cs typeface="Calibri"/>
              </a:rPr>
            </a:br>
            <a:r>
              <a:rPr lang="en-US" sz="2800" dirty="0">
                <a:solidFill>
                  <a:srgbClr val="1D1D1F"/>
                </a:solidFill>
                <a:latin typeface="Calibri"/>
                <a:cs typeface="Calibri"/>
              </a:rPr>
              <a:t>– Describe mathematically proficient students </a:t>
            </a:r>
          </a:p>
          <a:p>
            <a:pPr marL="342900" indent="-342900">
              <a:buAutoNum type="arabicPeriod"/>
            </a:pPr>
            <a:endParaRPr lang="en-US" sz="2800" dirty="0">
              <a:solidFill>
                <a:srgbClr val="0000FF"/>
              </a:solidFill>
              <a:latin typeface="Calibri"/>
              <a:cs typeface="Calibri"/>
            </a:endParaRPr>
          </a:p>
          <a:p>
            <a:r>
              <a:rPr lang="en-US" sz="2800" dirty="0">
                <a:solidFill>
                  <a:srgbClr val="0000FF"/>
                </a:solidFill>
                <a:latin typeface="Calibri"/>
                <a:cs typeface="Calibri"/>
              </a:rPr>
              <a:t>2. Standards for Mathematical Content</a:t>
            </a:r>
            <a:br>
              <a:rPr lang="en-US" sz="2800" dirty="0">
                <a:solidFill>
                  <a:schemeClr val="accent6"/>
                </a:solidFill>
                <a:latin typeface="Calibri"/>
                <a:cs typeface="Calibri"/>
              </a:rPr>
            </a:br>
            <a:r>
              <a:rPr lang="en-US" sz="2800" dirty="0">
                <a:solidFill>
                  <a:schemeClr val="accent6"/>
                </a:solidFill>
                <a:latin typeface="Calibri"/>
                <a:cs typeface="Calibri"/>
              </a:rPr>
              <a:t>     </a:t>
            </a:r>
            <a:r>
              <a:rPr lang="en-US" sz="2800" dirty="0">
                <a:solidFill>
                  <a:srgbClr val="1D1D1F"/>
                </a:solidFill>
                <a:latin typeface="Calibri"/>
                <a:cs typeface="Calibri"/>
              </a:rPr>
              <a:t>– K–8 standards presented by grade level</a:t>
            </a:r>
            <a:br>
              <a:rPr lang="en-US" sz="2800" dirty="0">
                <a:solidFill>
                  <a:srgbClr val="1D1D1F"/>
                </a:solidFill>
                <a:latin typeface="Calibri"/>
                <a:cs typeface="Calibri"/>
              </a:rPr>
            </a:br>
            <a:r>
              <a:rPr lang="en-US" sz="2800" dirty="0">
                <a:solidFill>
                  <a:srgbClr val="1D1D1F"/>
                </a:solidFill>
                <a:latin typeface="Calibri"/>
                <a:cs typeface="Calibri"/>
              </a:rPr>
              <a:t>     – High school standards presented by high school course </a:t>
            </a:r>
          </a:p>
          <a:p>
            <a:endParaRPr lang="en-US" sz="2800" dirty="0">
              <a:solidFill>
                <a:srgbClr val="1D1D1F"/>
              </a:solidFill>
              <a:latin typeface="Calibri"/>
              <a:cs typeface="Calibri"/>
            </a:endParaRPr>
          </a:p>
          <a:p>
            <a:endParaRPr lang="en-US" sz="2400" dirty="0"/>
          </a:p>
        </p:txBody>
      </p:sp>
      <p:sp>
        <p:nvSpPr>
          <p:cNvPr id="10" name="Shape 51">
            <a:extLst>
              <a:ext uri="{FF2B5EF4-FFF2-40B4-BE49-F238E27FC236}">
                <a16:creationId xmlns:a16="http://schemas.microsoft.com/office/drawing/2014/main" id="{4E7206B2-98FA-D840-A279-59B668937D85}"/>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3768180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xEl>
                                              <p:charRg st="4294967295" end="4294967295"/>
                                            </p:txEl>
                                          </p:spTgt>
                                        </p:tgtEl>
                                        <p:attrNameLst>
                                          <p:attrName>style.visibility</p:attrName>
                                        </p:attrNameLst>
                                      </p:cBhvr>
                                      <p:to>
                                        <p:strVal val="visible"/>
                                      </p:to>
                                    </p:set>
                                    <p:animEffect transition="in" filter="dissolve">
                                      <p:cBhvr>
                                        <p:cTn id="7" dur="500"/>
                                        <p:tgtEl>
                                          <p:spTgt spid="9">
                                            <p:txEl>
                                              <p:charRg st="4294967295" end="4294967295"/>
                                            </p:txEl>
                                          </p:spTgt>
                                        </p:tgtEl>
                                      </p:cBhvr>
                                    </p:animEffect>
                                  </p:childTnLst>
                                </p:cTn>
                              </p:par>
                              <p:par>
                                <p:cTn id="8" presetID="1" presetClass="exit"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autoUpdateAnimBg="0"/>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3</a:t>
            </a:fld>
            <a:endParaRPr lang="en-US" sz="1600" dirty="0">
              <a:solidFill>
                <a:srgbClr val="A7A7A7"/>
              </a:solidFill>
              <a:latin typeface="Century"/>
              <a:ea typeface="Century"/>
              <a:cs typeface="Century"/>
              <a:sym typeface="Century"/>
            </a:endParaRPr>
          </a:p>
        </p:txBody>
      </p:sp>
      <p:sp>
        <p:nvSpPr>
          <p:cNvPr id="5" name="Title 4"/>
          <p:cNvSpPr>
            <a:spLocks noGrp="1"/>
          </p:cNvSpPr>
          <p:nvPr>
            <p:ph type="title"/>
          </p:nvPr>
        </p:nvSpPr>
        <p:spPr>
          <a:xfrm>
            <a:off x="156194" y="0"/>
            <a:ext cx="12192000" cy="756953"/>
          </a:xfrm>
        </p:spPr>
        <p:txBody>
          <a:bodyPr/>
          <a:lstStyle/>
          <a:p>
            <a:r>
              <a:rPr lang="en-US" b="1" dirty="0"/>
              <a:t>Module 2 goals</a:t>
            </a:r>
          </a:p>
        </p:txBody>
      </p:sp>
      <p:sp>
        <p:nvSpPr>
          <p:cNvPr id="3" name="TextBox 2"/>
          <p:cNvSpPr txBox="1"/>
          <p:nvPr/>
        </p:nvSpPr>
        <p:spPr>
          <a:xfrm>
            <a:off x="156194" y="991317"/>
            <a:ext cx="11924335" cy="523220"/>
          </a:xfrm>
          <a:prstGeom prst="rect">
            <a:avLst/>
          </a:prstGeom>
          <a:noFill/>
        </p:spPr>
        <p:txBody>
          <a:bodyPr wrap="square" rtlCol="0">
            <a:spAutoFit/>
          </a:bodyPr>
          <a:lstStyle/>
          <a:p>
            <a:r>
              <a:rPr lang="en-US" b="1" dirty="0"/>
              <a:t> </a:t>
            </a:r>
            <a:endParaRPr lang="en-US" dirty="0"/>
          </a:p>
          <a:p>
            <a:endParaRPr lang="en-US" dirty="0"/>
          </a:p>
        </p:txBody>
      </p:sp>
      <p:graphicFrame>
        <p:nvGraphicFramePr>
          <p:cNvPr id="6" name="Diagram 5"/>
          <p:cNvGraphicFramePr/>
          <p:nvPr>
            <p:extLst>
              <p:ext uri="{D42A27DB-BD31-4B8C-83A1-F6EECF244321}">
                <p14:modId xmlns:p14="http://schemas.microsoft.com/office/powerpoint/2010/main" val="711503342"/>
              </p:ext>
            </p:extLst>
          </p:nvPr>
        </p:nvGraphicFramePr>
        <p:xfrm>
          <a:off x="156193" y="895290"/>
          <a:ext cx="11924335" cy="49976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457563" y="6155862"/>
            <a:ext cx="1947418"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24757179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a:prstGeom prst="rect">
            <a:avLst/>
          </a:prstGeom>
        </p:spPr>
        <p:txBody>
          <a:bodyPr/>
          <a:lstStyle/>
          <a:p>
            <a:fld id="{6EF36E0C-29D7-3046-B978-7B10A2E0CECE}" type="slidenum">
              <a:rPr lang="en-US" smtClean="0"/>
              <a:pPr/>
              <a:t>30</a:t>
            </a:fld>
            <a:endParaRPr lang="en-US" dirty="0"/>
          </a:p>
        </p:txBody>
      </p:sp>
      <p:sp>
        <p:nvSpPr>
          <p:cNvPr id="2" name="Title 1"/>
          <p:cNvSpPr>
            <a:spLocks noGrp="1"/>
          </p:cNvSpPr>
          <p:nvPr>
            <p:ph type="title"/>
          </p:nvPr>
        </p:nvSpPr>
        <p:spPr>
          <a:prstGeom prst="rect">
            <a:avLst/>
          </a:prstGeom>
        </p:spPr>
        <p:txBody>
          <a:bodyPr/>
          <a:lstStyle/>
          <a:p>
            <a:r>
              <a:rPr lang="en-US" sz="4000" b="1" dirty="0">
                <a:solidFill>
                  <a:schemeClr val="bg1"/>
                </a:solidFill>
                <a:latin typeface="Calibri"/>
                <a:cs typeface="Calibri"/>
              </a:rPr>
              <a:t>Exploring modeling with mathematics: Chalk talk</a:t>
            </a:r>
          </a:p>
        </p:txBody>
      </p:sp>
      <p:sp>
        <p:nvSpPr>
          <p:cNvPr id="17" name="Block Arc 16"/>
          <p:cNvSpPr/>
          <p:nvPr/>
        </p:nvSpPr>
        <p:spPr>
          <a:xfrm>
            <a:off x="-7518738" y="-495301"/>
            <a:ext cx="8940800" cy="7467601"/>
          </a:xfrm>
          <a:prstGeom prst="blockArc">
            <a:avLst>
              <a:gd name="adj1" fmla="val 19443034"/>
              <a:gd name="adj2" fmla="val 2462776"/>
              <a:gd name="adj3" fmla="val 0"/>
            </a:avLst>
          </a:prstGeom>
          <a:solidFill>
            <a:schemeClr val="accent5">
              <a:lumMod val="50000"/>
            </a:schemeClr>
          </a:solidFill>
          <a:ln>
            <a:solidFill>
              <a:schemeClr val="accent5">
                <a:lumMod val="60000"/>
                <a:lumOff val="40000"/>
              </a:schemeClr>
            </a:solidFill>
          </a:ln>
        </p:spPr>
        <p:style>
          <a:lnRef idx="2">
            <a:scrgbClr r="0" g="0" b="0"/>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grpSp>
        <p:nvGrpSpPr>
          <p:cNvPr id="4" name="Group 3">
            <a:extLst>
              <a:ext uri="{FF2B5EF4-FFF2-40B4-BE49-F238E27FC236}">
                <a16:creationId xmlns:a16="http://schemas.microsoft.com/office/drawing/2014/main" id="{B9490084-0BAA-114E-A438-5B644DEABB01}"/>
              </a:ext>
            </a:extLst>
          </p:cNvPr>
          <p:cNvGrpSpPr/>
          <p:nvPr/>
        </p:nvGrpSpPr>
        <p:grpSpPr>
          <a:xfrm>
            <a:off x="323061" y="1170215"/>
            <a:ext cx="11446938" cy="4118002"/>
            <a:chOff x="101601" y="1676401"/>
            <a:chExt cx="11446938" cy="4118002"/>
          </a:xfrm>
        </p:grpSpPr>
        <p:grpSp>
          <p:nvGrpSpPr>
            <p:cNvPr id="21" name="Group 20"/>
            <p:cNvGrpSpPr/>
            <p:nvPr/>
          </p:nvGrpSpPr>
          <p:grpSpPr>
            <a:xfrm>
              <a:off x="797112" y="1676401"/>
              <a:ext cx="10751427" cy="705389"/>
              <a:chOff x="517955" y="420918"/>
              <a:chExt cx="5918394" cy="568487"/>
            </a:xfrm>
            <a:solidFill>
              <a:schemeClr val="accent5">
                <a:lumMod val="50000"/>
              </a:schemeClr>
            </a:solidFill>
          </p:grpSpPr>
          <p:sp>
            <p:nvSpPr>
              <p:cNvPr id="22" name="Rectangle 21"/>
              <p:cNvSpPr/>
              <p:nvPr/>
            </p:nvSpPr>
            <p:spPr>
              <a:xfrm>
                <a:off x="517955" y="420918"/>
                <a:ext cx="5918394" cy="568487"/>
              </a:xfrm>
              <a:prstGeom prst="rect">
                <a:avLst/>
              </a:prstGeom>
              <a:grpFill/>
              <a:ln>
                <a:solidFill>
                  <a:schemeClr val="accent5">
                    <a:lumMod val="60000"/>
                    <a:lumOff val="40000"/>
                  </a:schemeClr>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ectangle 22"/>
              <p:cNvSpPr/>
              <p:nvPr/>
            </p:nvSpPr>
            <p:spPr>
              <a:xfrm>
                <a:off x="517955" y="420918"/>
                <a:ext cx="5918394" cy="568487"/>
              </a:xfrm>
              <a:prstGeom prst="rect">
                <a:avLst/>
              </a:prstGeom>
              <a:grpFill/>
              <a:ln>
                <a:solidFill>
                  <a:schemeClr val="accent5">
                    <a:lumMod val="60000"/>
                    <a:lumOff val="40000"/>
                  </a:schemeClr>
                </a:solidFill>
              </a:ln>
            </p:spPr>
            <p:style>
              <a:lnRef idx="0">
                <a:scrgbClr r="0" g="0" b="0"/>
              </a:lnRef>
              <a:fillRef idx="0">
                <a:scrgbClr r="0" g="0" b="0"/>
              </a:fillRef>
              <a:effectRef idx="0">
                <a:scrgbClr r="0" g="0" b="0"/>
              </a:effectRef>
              <a:fontRef idx="minor">
                <a:schemeClr val="lt1"/>
              </a:fontRef>
            </p:style>
            <p:txBody>
              <a:bodyPr spcFirstLastPara="0" vert="horz" wrap="square" lIns="559868" tIns="45720" rIns="45720" bIns="45720" numCol="1" spcCol="1270" anchor="ctr" anchorCtr="0">
                <a:noAutofit/>
              </a:bodyPr>
              <a:lstStyle/>
              <a:p>
                <a:pPr lvl="0" algn="l" defTabSz="800100">
                  <a:lnSpc>
                    <a:spcPct val="90000"/>
                  </a:lnSpc>
                  <a:spcBef>
                    <a:spcPct val="0"/>
                  </a:spcBef>
                  <a:spcAft>
                    <a:spcPct val="35000"/>
                  </a:spcAft>
                </a:pPr>
                <a:r>
                  <a:rPr lang="en-US" sz="2400" kern="1200" dirty="0">
                    <a:solidFill>
                      <a:schemeClr val="bg1"/>
                    </a:solidFill>
                    <a:latin typeface="Calibri"/>
                    <a:cs typeface="Calibri"/>
                  </a:rPr>
                  <a:t>What is modeling with mathematics?</a:t>
                </a:r>
              </a:p>
            </p:txBody>
          </p:sp>
        </p:grpSp>
        <p:sp>
          <p:nvSpPr>
            <p:cNvPr id="24" name="Oval 23"/>
            <p:cNvSpPr/>
            <p:nvPr/>
          </p:nvSpPr>
          <p:spPr>
            <a:xfrm>
              <a:off x="326853" y="1676401"/>
              <a:ext cx="940519" cy="705389"/>
            </a:xfrm>
            <a:prstGeom prst="ellipse">
              <a:avLst/>
            </a:prstGeom>
            <a:solidFill>
              <a:schemeClr val="accent5">
                <a:lumMod val="50000"/>
              </a:schemeClr>
            </a:solidFill>
            <a:ln>
              <a:solidFill>
                <a:schemeClr val="accent5">
                  <a:lumMod val="60000"/>
                  <a:lumOff val="40000"/>
                </a:schemeClr>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25" name="Group 24"/>
            <p:cNvGrpSpPr/>
            <p:nvPr/>
          </p:nvGrpSpPr>
          <p:grpSpPr>
            <a:xfrm>
              <a:off x="1200603" y="2803014"/>
              <a:ext cx="10347936" cy="705389"/>
              <a:chOff x="922345" y="1479120"/>
              <a:chExt cx="5514004" cy="568487"/>
            </a:xfrm>
            <a:solidFill>
              <a:schemeClr val="accent5">
                <a:lumMod val="50000"/>
              </a:schemeClr>
            </a:solidFill>
          </p:grpSpPr>
          <p:sp>
            <p:nvSpPr>
              <p:cNvPr id="26" name="Rectangle 25"/>
              <p:cNvSpPr/>
              <p:nvPr/>
            </p:nvSpPr>
            <p:spPr>
              <a:xfrm>
                <a:off x="922345" y="1479120"/>
                <a:ext cx="5514004" cy="568487"/>
              </a:xfrm>
              <a:prstGeom prst="rect">
                <a:avLst/>
              </a:prstGeom>
              <a:grpFill/>
              <a:ln>
                <a:solidFill>
                  <a:schemeClr val="accent5">
                    <a:lumMod val="60000"/>
                    <a:lumOff val="40000"/>
                  </a:schemeClr>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Rectangle 26"/>
              <p:cNvSpPr/>
              <p:nvPr/>
            </p:nvSpPr>
            <p:spPr>
              <a:xfrm>
                <a:off x="922345" y="1479120"/>
                <a:ext cx="5514004" cy="568487"/>
              </a:xfrm>
              <a:prstGeom prst="rect">
                <a:avLst/>
              </a:prstGeom>
              <a:grpFill/>
              <a:ln>
                <a:solidFill>
                  <a:schemeClr val="accent5">
                    <a:lumMod val="60000"/>
                    <a:lumOff val="40000"/>
                  </a:schemeClr>
                </a:solidFill>
              </a:ln>
            </p:spPr>
            <p:style>
              <a:lnRef idx="0">
                <a:scrgbClr r="0" g="0" b="0"/>
              </a:lnRef>
              <a:fillRef idx="0">
                <a:scrgbClr r="0" g="0" b="0"/>
              </a:fillRef>
              <a:effectRef idx="0">
                <a:scrgbClr r="0" g="0" b="0"/>
              </a:effectRef>
              <a:fontRef idx="minor">
                <a:schemeClr val="lt1"/>
              </a:fontRef>
            </p:style>
            <p:txBody>
              <a:bodyPr spcFirstLastPara="0" vert="horz" wrap="square" lIns="559868" tIns="45720" rIns="45720" bIns="45720" numCol="1" spcCol="1270" anchor="ctr" anchorCtr="0">
                <a:noAutofit/>
              </a:bodyPr>
              <a:lstStyle/>
              <a:p>
                <a:pPr lvl="0" algn="l" defTabSz="800100">
                  <a:lnSpc>
                    <a:spcPct val="90000"/>
                  </a:lnSpc>
                  <a:spcBef>
                    <a:spcPct val="0"/>
                  </a:spcBef>
                  <a:spcAft>
                    <a:spcPct val="35000"/>
                  </a:spcAft>
                </a:pPr>
                <a:r>
                  <a:rPr lang="en-US" sz="2400" dirty="0">
                    <a:solidFill>
                      <a:schemeClr val="bg1"/>
                    </a:solidFill>
                    <a:latin typeface="Calibri"/>
                    <a:cs typeface="Calibri"/>
                  </a:rPr>
                  <a:t>What is NOT modeling with mathematics?</a:t>
                </a:r>
                <a:endParaRPr lang="en-US" sz="2400" kern="1200" dirty="0">
                  <a:solidFill>
                    <a:schemeClr val="bg1"/>
                  </a:solidFill>
                  <a:latin typeface="Calibri"/>
                  <a:cs typeface="Calibri"/>
                </a:endParaRPr>
              </a:p>
            </p:txBody>
          </p:sp>
        </p:grpSp>
        <p:sp>
          <p:nvSpPr>
            <p:cNvPr id="28" name="Oval 27"/>
            <p:cNvSpPr/>
            <p:nvPr/>
          </p:nvSpPr>
          <p:spPr>
            <a:xfrm>
              <a:off x="730343" y="2803014"/>
              <a:ext cx="940519" cy="705389"/>
            </a:xfrm>
            <a:prstGeom prst="ellipse">
              <a:avLst/>
            </a:prstGeom>
            <a:solidFill>
              <a:schemeClr val="accent5">
                <a:lumMod val="50000"/>
              </a:schemeClr>
            </a:solidFill>
            <a:ln>
              <a:solidFill>
                <a:schemeClr val="accent5">
                  <a:lumMod val="60000"/>
                  <a:lumOff val="40000"/>
                </a:schemeClr>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9" name="Rectangle 28"/>
            <p:cNvSpPr/>
            <p:nvPr/>
          </p:nvSpPr>
          <p:spPr>
            <a:xfrm>
              <a:off x="571859" y="5089014"/>
              <a:ext cx="10976680" cy="705389"/>
            </a:xfrm>
            <a:prstGeom prst="rect">
              <a:avLst/>
            </a:prstGeom>
            <a:solidFill>
              <a:schemeClr val="accent5">
                <a:lumMod val="50000"/>
              </a:schemeClr>
            </a:solidFill>
            <a:ln>
              <a:solidFill>
                <a:schemeClr val="accent5">
                  <a:lumMod val="60000"/>
                  <a:lumOff val="40000"/>
                </a:schemeClr>
              </a:solidFill>
            </a:ln>
          </p:spPr>
          <p:style>
            <a:lnRef idx="0">
              <a:scrgbClr r="0" g="0" b="0"/>
            </a:lnRef>
            <a:fillRef idx="0">
              <a:scrgbClr r="0" g="0" b="0"/>
            </a:fillRef>
            <a:effectRef idx="0">
              <a:scrgbClr r="0" g="0" b="0"/>
            </a:effectRef>
            <a:fontRef idx="minor">
              <a:schemeClr val="lt1"/>
            </a:fontRef>
          </p:style>
          <p:txBody>
            <a:bodyPr spcFirstLastPara="0" vert="horz" wrap="square" lIns="559868" tIns="45720" rIns="45720" bIns="45720" numCol="1" spcCol="1270" anchor="ctr" anchorCtr="0">
              <a:noAutofit/>
            </a:bodyPr>
            <a:lstStyle/>
            <a:p>
              <a:pPr lvl="0" defTabSz="800100">
                <a:lnSpc>
                  <a:spcPct val="90000"/>
                </a:lnSpc>
                <a:spcAft>
                  <a:spcPct val="35000"/>
                </a:spcAft>
              </a:pPr>
              <a:r>
                <a:rPr lang="en-US" sz="2400" dirty="0">
                  <a:solidFill>
                    <a:schemeClr val="bg1"/>
                  </a:solidFill>
                  <a:latin typeface="Calibri"/>
                  <a:cs typeface="Calibri"/>
                </a:rPr>
                <a:t>What structures need to be in place for students to engage in modeling with mathematics?</a:t>
              </a:r>
              <a:endParaRPr lang="en-US" sz="2400" kern="1200" dirty="0">
                <a:solidFill>
                  <a:schemeClr val="bg1"/>
                </a:solidFill>
                <a:latin typeface="Calibri"/>
                <a:cs typeface="Calibri"/>
              </a:endParaRPr>
            </a:p>
          </p:txBody>
        </p:sp>
        <p:sp>
          <p:nvSpPr>
            <p:cNvPr id="30" name="Oval 29"/>
            <p:cNvSpPr/>
            <p:nvPr/>
          </p:nvSpPr>
          <p:spPr>
            <a:xfrm>
              <a:off x="101601" y="5089014"/>
              <a:ext cx="940519" cy="705389"/>
            </a:xfrm>
            <a:prstGeom prst="ellipse">
              <a:avLst/>
            </a:prstGeom>
            <a:solidFill>
              <a:schemeClr val="accent5">
                <a:lumMod val="50000"/>
              </a:schemeClr>
            </a:solidFill>
            <a:ln>
              <a:solidFill>
                <a:schemeClr val="accent5">
                  <a:lumMod val="60000"/>
                  <a:lumOff val="40000"/>
                </a:schemeClr>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31" name="Group 30"/>
            <p:cNvGrpSpPr/>
            <p:nvPr/>
          </p:nvGrpSpPr>
          <p:grpSpPr>
            <a:xfrm>
              <a:off x="1200603" y="3989298"/>
              <a:ext cx="10347936" cy="705389"/>
              <a:chOff x="922345" y="1479120"/>
              <a:chExt cx="5514004" cy="568487"/>
            </a:xfrm>
            <a:solidFill>
              <a:schemeClr val="accent5">
                <a:lumMod val="50000"/>
              </a:schemeClr>
            </a:solidFill>
          </p:grpSpPr>
          <p:sp>
            <p:nvSpPr>
              <p:cNvPr id="32" name="Rectangle 31"/>
              <p:cNvSpPr/>
              <p:nvPr/>
            </p:nvSpPr>
            <p:spPr>
              <a:xfrm>
                <a:off x="922345" y="1479120"/>
                <a:ext cx="5514004" cy="568487"/>
              </a:xfrm>
              <a:prstGeom prst="rect">
                <a:avLst/>
              </a:prstGeom>
              <a:grpFill/>
              <a:ln>
                <a:solidFill>
                  <a:schemeClr val="accent5">
                    <a:lumMod val="60000"/>
                    <a:lumOff val="40000"/>
                  </a:schemeClr>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3" name="Rectangle 32"/>
              <p:cNvSpPr/>
              <p:nvPr/>
            </p:nvSpPr>
            <p:spPr>
              <a:xfrm>
                <a:off x="922345" y="1479120"/>
                <a:ext cx="5514004" cy="568487"/>
              </a:xfrm>
              <a:prstGeom prst="rect">
                <a:avLst/>
              </a:prstGeom>
              <a:grpFill/>
              <a:ln>
                <a:solidFill>
                  <a:schemeClr val="accent5">
                    <a:lumMod val="60000"/>
                    <a:lumOff val="40000"/>
                  </a:schemeClr>
                </a:solidFill>
              </a:ln>
            </p:spPr>
            <p:style>
              <a:lnRef idx="0">
                <a:scrgbClr r="0" g="0" b="0"/>
              </a:lnRef>
              <a:fillRef idx="0">
                <a:scrgbClr r="0" g="0" b="0"/>
              </a:fillRef>
              <a:effectRef idx="0">
                <a:scrgbClr r="0" g="0" b="0"/>
              </a:effectRef>
              <a:fontRef idx="minor">
                <a:schemeClr val="lt1"/>
              </a:fontRef>
            </p:style>
            <p:txBody>
              <a:bodyPr spcFirstLastPara="0" vert="horz" wrap="square" lIns="559868" tIns="45720" rIns="45720" bIns="45720" numCol="1" spcCol="1270" anchor="ctr" anchorCtr="0">
                <a:noAutofit/>
              </a:bodyPr>
              <a:lstStyle/>
              <a:p>
                <a:pPr lvl="0" algn="l" defTabSz="800100">
                  <a:lnSpc>
                    <a:spcPct val="90000"/>
                  </a:lnSpc>
                  <a:spcBef>
                    <a:spcPct val="0"/>
                  </a:spcBef>
                  <a:spcAft>
                    <a:spcPct val="35000"/>
                  </a:spcAft>
                </a:pPr>
                <a:r>
                  <a:rPr lang="en-US" sz="2400" dirty="0">
                    <a:solidFill>
                      <a:schemeClr val="bg1"/>
                    </a:solidFill>
                    <a:latin typeface="Calibri"/>
                    <a:cs typeface="Calibri"/>
                  </a:rPr>
                  <a:t>How and why is modeling with mathematics useful</a:t>
                </a:r>
                <a:r>
                  <a:rPr lang="en-US" sz="2400" kern="1200" dirty="0">
                    <a:solidFill>
                      <a:schemeClr val="bg1"/>
                    </a:solidFill>
                    <a:latin typeface="Calibri"/>
                    <a:cs typeface="Calibri"/>
                  </a:rPr>
                  <a:t>?</a:t>
                </a:r>
              </a:p>
            </p:txBody>
          </p:sp>
        </p:grpSp>
        <p:sp>
          <p:nvSpPr>
            <p:cNvPr id="34" name="Oval 33"/>
            <p:cNvSpPr/>
            <p:nvPr/>
          </p:nvSpPr>
          <p:spPr>
            <a:xfrm>
              <a:off x="730343" y="3989298"/>
              <a:ext cx="940519" cy="705389"/>
            </a:xfrm>
            <a:prstGeom prst="ellipse">
              <a:avLst/>
            </a:prstGeom>
            <a:solidFill>
              <a:schemeClr val="accent5">
                <a:lumMod val="50000"/>
              </a:schemeClr>
            </a:solidFill>
            <a:ln>
              <a:solidFill>
                <a:schemeClr val="accent5">
                  <a:lumMod val="60000"/>
                  <a:lumOff val="40000"/>
                </a:schemeClr>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sp>
        <p:nvSpPr>
          <p:cNvPr id="20" name="Shape 51">
            <a:extLst>
              <a:ext uri="{FF2B5EF4-FFF2-40B4-BE49-F238E27FC236}">
                <a16:creationId xmlns:a16="http://schemas.microsoft.com/office/drawing/2014/main" id="{440E5A17-F3F3-9D47-95A6-F02FAD798E5C}"/>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custDataLst>
      <p:tags r:id="rId1"/>
    </p:custDataLst>
    <p:extLst>
      <p:ext uri="{BB962C8B-B14F-4D97-AF65-F5344CB8AC3E}">
        <p14:creationId xmlns:p14="http://schemas.microsoft.com/office/powerpoint/2010/main" val="37669347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a:prstGeom prst="rect">
            <a:avLst/>
          </a:prstGeom>
        </p:spPr>
        <p:txBody>
          <a:bodyPr/>
          <a:lstStyle/>
          <a:p>
            <a:fld id="{6EF36E0C-29D7-3046-B978-7B10A2E0CECE}" type="slidenum">
              <a:rPr lang="en-US" smtClean="0"/>
              <a:pPr/>
              <a:t>31</a:t>
            </a:fld>
            <a:endParaRPr lang="en-US" dirty="0"/>
          </a:p>
        </p:txBody>
      </p:sp>
      <p:pic>
        <p:nvPicPr>
          <p:cNvPr id="7" name="Picture 6"/>
          <p:cNvPicPr>
            <a:picLocks noChangeAspect="1"/>
          </p:cNvPicPr>
          <p:nvPr/>
        </p:nvPicPr>
        <p:blipFill>
          <a:blip r:embed="rId4"/>
          <a:stretch>
            <a:fillRect/>
          </a:stretch>
        </p:blipFill>
        <p:spPr>
          <a:xfrm>
            <a:off x="2125131" y="1339964"/>
            <a:ext cx="8923867" cy="4439954"/>
          </a:xfrm>
          <a:prstGeom prst="rect">
            <a:avLst/>
          </a:prstGeom>
          <a:ln>
            <a:solidFill>
              <a:schemeClr val="accent6"/>
            </a:solidFill>
          </a:ln>
        </p:spPr>
      </p:pic>
      <p:grpSp>
        <p:nvGrpSpPr>
          <p:cNvPr id="13" name="Group 12"/>
          <p:cNvGrpSpPr/>
          <p:nvPr/>
        </p:nvGrpSpPr>
        <p:grpSpPr>
          <a:xfrm>
            <a:off x="3224059" y="870032"/>
            <a:ext cx="7851425" cy="5214846"/>
            <a:chOff x="2633133" y="952518"/>
            <a:chExt cx="7851425" cy="5770516"/>
          </a:xfrm>
        </p:grpSpPr>
        <p:pic>
          <p:nvPicPr>
            <p:cNvPr id="4" name="Picture 3" descr="LA model p1.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33133" y="952518"/>
              <a:ext cx="7484531" cy="5770516"/>
            </a:xfrm>
            <a:prstGeom prst="rect">
              <a:avLst/>
            </a:prstGeom>
            <a:ln>
              <a:solidFill>
                <a:schemeClr val="accent6"/>
              </a:solidFill>
            </a:ln>
          </p:spPr>
        </p:pic>
        <p:sp>
          <p:nvSpPr>
            <p:cNvPr id="12" name="5-Point Star 11"/>
            <p:cNvSpPr/>
            <p:nvPr/>
          </p:nvSpPr>
          <p:spPr>
            <a:xfrm>
              <a:off x="8952091" y="3979333"/>
              <a:ext cx="1532467" cy="1453445"/>
            </a:xfrm>
            <a:prstGeom prst="star5">
              <a:avLst/>
            </a:prstGeom>
            <a:solidFill>
              <a:schemeClr val="accent6"/>
            </a:solidFill>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4" name="Title 1"/>
          <p:cNvSpPr txBox="1">
            <a:spLocks/>
          </p:cNvSpPr>
          <p:nvPr/>
        </p:nvSpPr>
        <p:spPr>
          <a:xfrm>
            <a:off x="135465" y="107554"/>
            <a:ext cx="11480800" cy="533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Calibri"/>
                <a:cs typeface="Calibri"/>
              </a:rPr>
              <a:t>Exploring modeling with mathematics: LSSM</a:t>
            </a:r>
          </a:p>
        </p:txBody>
      </p:sp>
      <p:sp>
        <p:nvSpPr>
          <p:cNvPr id="10" name="Shape 51">
            <a:extLst>
              <a:ext uri="{FF2B5EF4-FFF2-40B4-BE49-F238E27FC236}">
                <a16:creationId xmlns:a16="http://schemas.microsoft.com/office/drawing/2014/main" id="{A84442DE-ADB4-E247-AE47-2C859D1ED90B}"/>
              </a:ext>
            </a:extLst>
          </p:cNvPr>
          <p:cNvSpPr txBox="1"/>
          <p:nvPr/>
        </p:nvSpPr>
        <p:spPr>
          <a:xfrm>
            <a:off x="135465" y="6167364"/>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custDataLst>
      <p:tags r:id="rId1"/>
    </p:custDataLst>
    <p:extLst>
      <p:ext uri="{BB962C8B-B14F-4D97-AF65-F5344CB8AC3E}">
        <p14:creationId xmlns:p14="http://schemas.microsoft.com/office/powerpoint/2010/main" val="3671836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a:prstGeom prst="rect">
            <a:avLst/>
          </a:prstGeom>
        </p:spPr>
        <p:txBody>
          <a:bodyPr/>
          <a:lstStyle/>
          <a:p>
            <a:fld id="{6EF36E0C-29D7-3046-B978-7B10A2E0CECE}" type="slidenum">
              <a:rPr lang="en-US" smtClean="0"/>
              <a:pPr/>
              <a:t>32</a:t>
            </a:fld>
            <a:endParaRPr lang="en-US" dirty="0"/>
          </a:p>
        </p:txBody>
      </p:sp>
      <p:sp>
        <p:nvSpPr>
          <p:cNvPr id="8" name="Rounded Rectangle 7"/>
          <p:cNvSpPr/>
          <p:nvPr/>
        </p:nvSpPr>
        <p:spPr bwMode="auto">
          <a:xfrm>
            <a:off x="451364" y="814350"/>
            <a:ext cx="11274424" cy="5094758"/>
          </a:xfrm>
          <a:prstGeom prst="rect">
            <a:avLst/>
          </a:prstGeom>
          <a:solidFill>
            <a:schemeClr val="accent5">
              <a:lumMod val="50000"/>
            </a:schemeClr>
          </a:solidFill>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lvl="1"/>
            <a:r>
              <a:rPr lang="en-US" sz="2800" b="1" dirty="0">
                <a:ln w="1905"/>
                <a:solidFill>
                  <a:schemeClr val="bg1"/>
                </a:solidFill>
                <a:effectLst>
                  <a:innerShdw blurRad="69850" dist="43180" dir="5400000">
                    <a:srgbClr val="000000">
                      <a:alpha val="65000"/>
                    </a:srgbClr>
                  </a:innerShdw>
                </a:effectLst>
                <a:latin typeface="Calibri"/>
                <a:cs typeface="Calibri"/>
              </a:rPr>
              <a:t>The modeling cycle involves:</a:t>
            </a:r>
          </a:p>
          <a:p>
            <a:pPr marL="914400" lvl="1" indent="-457200">
              <a:buAutoNum type="arabicParenR"/>
            </a:pPr>
            <a:r>
              <a:rPr lang="en-US" sz="2800" b="1" dirty="0">
                <a:ln w="1905"/>
                <a:solidFill>
                  <a:schemeClr val="bg1"/>
                </a:solidFill>
                <a:effectLst>
                  <a:innerShdw blurRad="69850" dist="43180" dir="5400000">
                    <a:srgbClr val="000000">
                      <a:alpha val="65000"/>
                    </a:srgbClr>
                  </a:innerShdw>
                </a:effectLst>
                <a:latin typeface="Calibri"/>
                <a:cs typeface="Calibri"/>
              </a:rPr>
              <a:t>Identifying essential variables in a situation</a:t>
            </a:r>
          </a:p>
          <a:p>
            <a:pPr marL="914400" lvl="1" indent="-457200">
              <a:buAutoNum type="arabicParenR"/>
            </a:pPr>
            <a:r>
              <a:rPr lang="en-US" sz="2800" b="1" dirty="0">
                <a:ln w="1905"/>
                <a:solidFill>
                  <a:schemeClr val="bg1"/>
                </a:solidFill>
                <a:effectLst>
                  <a:innerShdw blurRad="69850" dist="43180" dir="5400000">
                    <a:srgbClr val="000000">
                      <a:alpha val="65000"/>
                    </a:srgbClr>
                  </a:innerShdw>
                </a:effectLst>
                <a:latin typeface="Calibri"/>
                <a:cs typeface="Calibri"/>
              </a:rPr>
              <a:t>Formulating models and creating a representation that describes the relationship between the variables</a:t>
            </a:r>
          </a:p>
          <a:p>
            <a:pPr marL="914400" lvl="1" indent="-457200">
              <a:buAutoNum type="arabicParenR"/>
            </a:pPr>
            <a:r>
              <a:rPr lang="en-US" sz="2800" b="1" dirty="0">
                <a:ln w="1905"/>
                <a:solidFill>
                  <a:schemeClr val="bg1"/>
                </a:solidFill>
                <a:effectLst>
                  <a:innerShdw blurRad="69850" dist="43180" dir="5400000">
                    <a:srgbClr val="000000">
                      <a:alpha val="65000"/>
                    </a:srgbClr>
                  </a:innerShdw>
                </a:effectLst>
                <a:latin typeface="Calibri"/>
                <a:cs typeface="Calibri"/>
              </a:rPr>
              <a:t>Performing operations using those models and drawing conclusions</a:t>
            </a:r>
          </a:p>
          <a:p>
            <a:pPr marL="914400" lvl="1" indent="-457200">
              <a:buAutoNum type="arabicParenR"/>
            </a:pPr>
            <a:r>
              <a:rPr lang="en-US" sz="2800" b="1" dirty="0">
                <a:ln w="1905"/>
                <a:solidFill>
                  <a:schemeClr val="bg1"/>
                </a:solidFill>
                <a:effectLst>
                  <a:innerShdw blurRad="69850" dist="43180" dir="5400000">
                    <a:srgbClr val="000000">
                      <a:alpha val="65000"/>
                    </a:srgbClr>
                  </a:innerShdw>
                </a:effectLst>
                <a:latin typeface="Calibri"/>
                <a:cs typeface="Calibri"/>
              </a:rPr>
              <a:t>Interpreting the results of those operations in context</a:t>
            </a:r>
          </a:p>
          <a:p>
            <a:pPr marL="914400" lvl="1" indent="-457200">
              <a:buAutoNum type="arabicParenR"/>
            </a:pPr>
            <a:r>
              <a:rPr lang="en-US" sz="2800" b="1" dirty="0">
                <a:ln w="1905"/>
                <a:solidFill>
                  <a:schemeClr val="bg1"/>
                </a:solidFill>
                <a:effectLst>
                  <a:innerShdw blurRad="69850" dist="43180" dir="5400000">
                    <a:srgbClr val="000000">
                      <a:alpha val="65000"/>
                    </a:srgbClr>
                  </a:innerShdw>
                </a:effectLst>
                <a:latin typeface="Calibri"/>
                <a:cs typeface="Calibri"/>
              </a:rPr>
              <a:t>Validating the conclusions of those results and improving the model if necessary</a:t>
            </a:r>
          </a:p>
          <a:p>
            <a:pPr marL="914400" lvl="1" indent="-457200">
              <a:buAutoNum type="arabicParenR"/>
            </a:pPr>
            <a:r>
              <a:rPr lang="en-US" sz="2800" b="1" dirty="0">
                <a:ln w="1905"/>
                <a:solidFill>
                  <a:schemeClr val="bg1"/>
                </a:solidFill>
                <a:effectLst>
                  <a:innerShdw blurRad="69850" dist="43180" dir="5400000">
                    <a:srgbClr val="000000">
                      <a:alpha val="65000"/>
                    </a:srgbClr>
                  </a:innerShdw>
                </a:effectLst>
                <a:latin typeface="Calibri"/>
                <a:cs typeface="Calibri"/>
              </a:rPr>
              <a:t>Reporting on the conclusions and the reasoning behind them</a:t>
            </a:r>
          </a:p>
          <a:p>
            <a:pPr lvl="1"/>
            <a:r>
              <a:rPr lang="en-US" sz="2800" b="1" dirty="0">
                <a:ln w="1905"/>
                <a:solidFill>
                  <a:schemeClr val="bg1"/>
                </a:solidFill>
                <a:effectLst>
                  <a:innerShdw blurRad="69850" dist="43180" dir="5400000">
                    <a:srgbClr val="000000">
                      <a:alpha val="65000"/>
                    </a:srgbClr>
                  </a:innerShdw>
                </a:effectLst>
                <a:latin typeface="Calibri"/>
                <a:cs typeface="Calibri"/>
              </a:rPr>
              <a:t>Choices, assumptions and approximations are present throughout this cycle</a:t>
            </a:r>
            <a:r>
              <a:rPr lang="en-US" sz="2800" dirty="0">
                <a:ln w="1905"/>
                <a:solidFill>
                  <a:schemeClr val="bg1"/>
                </a:solidFill>
                <a:effectLst>
                  <a:innerShdw blurRad="69850" dist="43180" dir="5400000">
                    <a:srgbClr val="000000">
                      <a:alpha val="65000"/>
                    </a:srgbClr>
                  </a:innerShdw>
                </a:effectLst>
                <a:latin typeface="Calibri"/>
                <a:cs typeface="Calibri"/>
              </a:rPr>
              <a:t>.</a:t>
            </a:r>
          </a:p>
        </p:txBody>
      </p:sp>
      <p:sp>
        <p:nvSpPr>
          <p:cNvPr id="9" name="Title 1"/>
          <p:cNvSpPr txBox="1">
            <a:spLocks/>
          </p:cNvSpPr>
          <p:nvPr/>
        </p:nvSpPr>
        <p:spPr>
          <a:xfrm>
            <a:off x="127001" y="117664"/>
            <a:ext cx="11480800" cy="533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Calibri"/>
                <a:cs typeface="Calibri"/>
              </a:rPr>
              <a:t>Exploring modeling with mathematics: LSSM</a:t>
            </a:r>
          </a:p>
        </p:txBody>
      </p:sp>
      <p:sp>
        <p:nvSpPr>
          <p:cNvPr id="10" name="Shape 51">
            <a:extLst>
              <a:ext uri="{FF2B5EF4-FFF2-40B4-BE49-F238E27FC236}">
                <a16:creationId xmlns:a16="http://schemas.microsoft.com/office/drawing/2014/main" id="{9AE9BC1A-C7A9-C943-A858-DD03E8996E8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custDataLst>
      <p:tags r:id="rId1"/>
    </p:custDataLst>
    <p:extLst>
      <p:ext uri="{BB962C8B-B14F-4D97-AF65-F5344CB8AC3E}">
        <p14:creationId xmlns:p14="http://schemas.microsoft.com/office/powerpoint/2010/main" val="2417191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9"/>
          <p:cNvSpPr/>
          <p:nvPr/>
        </p:nvSpPr>
        <p:spPr>
          <a:xfrm>
            <a:off x="2681111" y="1877361"/>
            <a:ext cx="6632223" cy="3450196"/>
          </a:xfrm>
          <a:prstGeom prst="roundRect">
            <a:avLst/>
          </a:prstGeom>
          <a:solidFill>
            <a:schemeClr val="accent2"/>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idx="12"/>
          </p:nvPr>
        </p:nvSpPr>
        <p:spPr/>
        <p:txBody>
          <a:bodyPr/>
          <a:lstStyle/>
          <a:p>
            <a:fld id="{6EF36E0C-29D7-3046-B978-7B10A2E0CECE}" type="slidenum">
              <a:rPr lang="en-US" smtClean="0"/>
              <a:pPr/>
              <a:t>33</a:t>
            </a:fld>
            <a:endParaRPr lang="en-US" dirty="0"/>
          </a:p>
        </p:txBody>
      </p:sp>
      <p:sp>
        <p:nvSpPr>
          <p:cNvPr id="9" name="Oval 8"/>
          <p:cNvSpPr/>
          <p:nvPr/>
        </p:nvSpPr>
        <p:spPr>
          <a:xfrm>
            <a:off x="225782" y="2130780"/>
            <a:ext cx="2088445" cy="11430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latin typeface="Calibri"/>
                <a:cs typeface="Calibri"/>
              </a:rPr>
              <a:t>Problem</a:t>
            </a:r>
          </a:p>
        </p:txBody>
      </p:sp>
      <p:sp>
        <p:nvSpPr>
          <p:cNvPr id="10" name="Rounded Rectangle 9"/>
          <p:cNvSpPr/>
          <p:nvPr/>
        </p:nvSpPr>
        <p:spPr>
          <a:xfrm>
            <a:off x="3259669" y="2130780"/>
            <a:ext cx="1989667" cy="1143000"/>
          </a:xfrm>
          <a:prstGeom prst="round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latin typeface="Calibri"/>
                <a:cs typeface="Calibri"/>
              </a:rPr>
              <a:t>Formulate</a:t>
            </a:r>
          </a:p>
        </p:txBody>
      </p:sp>
      <p:sp>
        <p:nvSpPr>
          <p:cNvPr id="11" name="Diamond 10"/>
          <p:cNvSpPr/>
          <p:nvPr/>
        </p:nvSpPr>
        <p:spPr>
          <a:xfrm>
            <a:off x="6547557" y="2130780"/>
            <a:ext cx="2469444" cy="1143000"/>
          </a:xfrm>
          <a:prstGeom prst="diamond">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latin typeface="Calibri"/>
                <a:cs typeface="Calibri"/>
              </a:rPr>
              <a:t>Validate</a:t>
            </a:r>
          </a:p>
        </p:txBody>
      </p:sp>
      <p:sp>
        <p:nvSpPr>
          <p:cNvPr id="12" name="Oval 11"/>
          <p:cNvSpPr/>
          <p:nvPr/>
        </p:nvSpPr>
        <p:spPr>
          <a:xfrm>
            <a:off x="9869310" y="2130780"/>
            <a:ext cx="2088445" cy="1143000"/>
          </a:xfrm>
          <a:prstGeom prst="ellipse">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latin typeface="Calibri"/>
                <a:cs typeface="Calibri"/>
              </a:rPr>
              <a:t>Report</a:t>
            </a:r>
          </a:p>
        </p:txBody>
      </p:sp>
      <p:sp>
        <p:nvSpPr>
          <p:cNvPr id="13" name="Rounded Rectangle 12"/>
          <p:cNvSpPr/>
          <p:nvPr/>
        </p:nvSpPr>
        <p:spPr>
          <a:xfrm>
            <a:off x="3259669" y="4018847"/>
            <a:ext cx="1989667" cy="1143000"/>
          </a:xfrm>
          <a:prstGeom prst="round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latin typeface="Calibri"/>
                <a:cs typeface="Calibri"/>
              </a:rPr>
              <a:t>Compute</a:t>
            </a:r>
          </a:p>
        </p:txBody>
      </p:sp>
      <p:sp>
        <p:nvSpPr>
          <p:cNvPr id="14" name="Rounded Rectangle 13"/>
          <p:cNvSpPr/>
          <p:nvPr/>
        </p:nvSpPr>
        <p:spPr>
          <a:xfrm>
            <a:off x="6801558" y="4018847"/>
            <a:ext cx="1989667" cy="1143000"/>
          </a:xfrm>
          <a:prstGeom prst="round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latin typeface="Calibri"/>
                <a:cs typeface="Calibri"/>
              </a:rPr>
              <a:t>Interpret</a:t>
            </a:r>
          </a:p>
        </p:txBody>
      </p:sp>
      <p:cxnSp>
        <p:nvCxnSpPr>
          <p:cNvPr id="16" name="Straight Arrow Connector 15"/>
          <p:cNvCxnSpPr>
            <a:stCxn id="9" idx="6"/>
            <a:endCxn id="10" idx="1"/>
          </p:cNvCxnSpPr>
          <p:nvPr/>
        </p:nvCxnSpPr>
        <p:spPr>
          <a:xfrm>
            <a:off x="2314227" y="2702280"/>
            <a:ext cx="945442" cy="0"/>
          </a:xfrm>
          <a:prstGeom prst="straightConnector1">
            <a:avLst/>
          </a:prstGeom>
          <a:ln w="50800">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stCxn id="11" idx="3"/>
            <a:endCxn id="12" idx="2"/>
          </p:cNvCxnSpPr>
          <p:nvPr/>
        </p:nvCxnSpPr>
        <p:spPr>
          <a:xfrm>
            <a:off x="9017001" y="2702280"/>
            <a:ext cx="852309" cy="0"/>
          </a:xfrm>
          <a:prstGeom prst="straightConnector1">
            <a:avLst/>
          </a:prstGeom>
          <a:ln w="50800">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stCxn id="11" idx="1"/>
            <a:endCxn id="10" idx="3"/>
          </p:cNvCxnSpPr>
          <p:nvPr/>
        </p:nvCxnSpPr>
        <p:spPr>
          <a:xfrm flipH="1">
            <a:off x="5249336" y="2702280"/>
            <a:ext cx="1298221" cy="0"/>
          </a:xfrm>
          <a:prstGeom prst="straightConnector1">
            <a:avLst/>
          </a:prstGeom>
          <a:ln w="50800">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10" idx="2"/>
            <a:endCxn id="13" idx="0"/>
          </p:cNvCxnSpPr>
          <p:nvPr/>
        </p:nvCxnSpPr>
        <p:spPr>
          <a:xfrm>
            <a:off x="4254503" y="3273780"/>
            <a:ext cx="0" cy="745067"/>
          </a:xfrm>
          <a:prstGeom prst="straightConnector1">
            <a:avLst/>
          </a:prstGeom>
          <a:ln w="50800">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13" idx="3"/>
            <a:endCxn id="14" idx="1"/>
          </p:cNvCxnSpPr>
          <p:nvPr/>
        </p:nvCxnSpPr>
        <p:spPr>
          <a:xfrm>
            <a:off x="5249336" y="4590347"/>
            <a:ext cx="1552222" cy="0"/>
          </a:xfrm>
          <a:prstGeom prst="straightConnector1">
            <a:avLst/>
          </a:prstGeom>
          <a:ln w="50800">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stCxn id="14" idx="0"/>
            <a:endCxn id="11" idx="2"/>
          </p:cNvCxnSpPr>
          <p:nvPr/>
        </p:nvCxnSpPr>
        <p:spPr>
          <a:xfrm flipH="1" flipV="1">
            <a:off x="7782279" y="3273780"/>
            <a:ext cx="14113" cy="745067"/>
          </a:xfrm>
          <a:prstGeom prst="straightConnector1">
            <a:avLst/>
          </a:prstGeom>
          <a:ln w="50800">
            <a:tailEnd type="arrow"/>
          </a:ln>
        </p:spPr>
        <p:style>
          <a:lnRef idx="2">
            <a:schemeClr val="accent1"/>
          </a:lnRef>
          <a:fillRef idx="0">
            <a:schemeClr val="accent1"/>
          </a:fillRef>
          <a:effectRef idx="1">
            <a:schemeClr val="accent1"/>
          </a:effectRef>
          <a:fontRef idx="minor">
            <a:schemeClr val="tx1"/>
          </a:fontRef>
        </p:style>
      </p:cxnSp>
      <p:sp>
        <p:nvSpPr>
          <p:cNvPr id="41" name="Title 1"/>
          <p:cNvSpPr txBox="1">
            <a:spLocks/>
          </p:cNvSpPr>
          <p:nvPr/>
        </p:nvSpPr>
        <p:spPr>
          <a:xfrm>
            <a:off x="116775" y="115712"/>
            <a:ext cx="11770425" cy="533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Calibri"/>
                <a:cs typeface="Calibri"/>
              </a:rPr>
              <a:t>Exploring modeling with mathematics: LSSM</a:t>
            </a:r>
          </a:p>
        </p:txBody>
      </p:sp>
      <p:sp>
        <p:nvSpPr>
          <p:cNvPr id="19" name="Shape 51">
            <a:extLst>
              <a:ext uri="{FF2B5EF4-FFF2-40B4-BE49-F238E27FC236}">
                <a16:creationId xmlns:a16="http://schemas.microsoft.com/office/drawing/2014/main" id="{A00D8C91-1E76-9A4C-92EF-6DBE8CDCA97A}"/>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719003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mtClean="0"/>
              <a:pPr/>
              <a:t>34</a:t>
            </a:fld>
            <a:endParaRPr lang="en-US" dirty="0"/>
          </a:p>
        </p:txBody>
      </p:sp>
      <p:pic>
        <p:nvPicPr>
          <p:cNvPr id="6" name="act1.mo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649901" y="1056372"/>
            <a:ext cx="10485797" cy="4419600"/>
          </a:xfrm>
          <a:prstGeom prst="rect">
            <a:avLst/>
          </a:prstGeom>
        </p:spPr>
      </p:pic>
      <p:sp>
        <p:nvSpPr>
          <p:cNvPr id="7" name="Rectangle 6"/>
          <p:cNvSpPr/>
          <p:nvPr/>
        </p:nvSpPr>
        <p:spPr>
          <a:xfrm>
            <a:off x="8055428" y="5651957"/>
            <a:ext cx="4876800" cy="430887"/>
          </a:xfrm>
          <a:prstGeom prst="rect">
            <a:avLst/>
          </a:prstGeom>
        </p:spPr>
        <p:txBody>
          <a:bodyPr wrap="square">
            <a:spAutoFit/>
          </a:bodyPr>
          <a:lstStyle/>
          <a:p>
            <a:pPr lvl="1" eaLnBrk="1" fontAlgn="auto" hangingPunct="1">
              <a:spcBef>
                <a:spcPts val="0"/>
              </a:spcBef>
              <a:spcAft>
                <a:spcPts val="0"/>
              </a:spcAft>
              <a:defRPr/>
            </a:pPr>
            <a:r>
              <a:rPr lang="en-US" sz="1100" dirty="0">
                <a:latin typeface="Arial"/>
                <a:ea typeface="ヒラギノ角ゴ Pro W3" pitchFamily="-110" charset="-128"/>
                <a:cs typeface="Arial"/>
              </a:rPr>
              <a:t>Source: </a:t>
            </a:r>
            <a:r>
              <a:rPr lang="en-US" sz="1100" dirty="0">
                <a:latin typeface="Arial"/>
                <a:ea typeface="ヒラギノ角ゴ Pro W3" pitchFamily="-110" charset="-128"/>
                <a:cs typeface="Arial"/>
                <a:hlinkClick r:id="rId7"/>
              </a:rPr>
              <a:t>http://www.101qs.com/2714-super-stairs</a:t>
            </a:r>
            <a:endParaRPr lang="en-US" sz="1100" dirty="0">
              <a:latin typeface="Arial"/>
              <a:ea typeface="ヒラギノ角ゴ Pro W3" pitchFamily="-110" charset="-128"/>
              <a:cs typeface="Arial"/>
            </a:endParaRPr>
          </a:p>
          <a:p>
            <a:pPr lvl="1" eaLnBrk="1" fontAlgn="auto" hangingPunct="1">
              <a:spcBef>
                <a:spcPts val="0"/>
              </a:spcBef>
              <a:spcAft>
                <a:spcPts val="0"/>
              </a:spcAft>
              <a:defRPr/>
            </a:pPr>
            <a:endParaRPr lang="en-US" sz="1100" b="1" i="1" dirty="0">
              <a:latin typeface="Times New Roman"/>
              <a:ea typeface="Times New Roman"/>
              <a:cs typeface="Times New Roman"/>
            </a:endParaRPr>
          </a:p>
        </p:txBody>
      </p:sp>
      <p:sp>
        <p:nvSpPr>
          <p:cNvPr id="10" name="Title 1"/>
          <p:cNvSpPr txBox="1">
            <a:spLocks/>
          </p:cNvSpPr>
          <p:nvPr/>
        </p:nvSpPr>
        <p:spPr>
          <a:xfrm>
            <a:off x="152400" y="131543"/>
            <a:ext cx="11480800" cy="533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Calibri"/>
                <a:cs typeface="Calibri"/>
              </a:rPr>
              <a:t>Exploring modeling with mathematics: Act one</a:t>
            </a:r>
          </a:p>
        </p:txBody>
      </p:sp>
      <p:sp>
        <p:nvSpPr>
          <p:cNvPr id="8" name="Shape 51">
            <a:extLst>
              <a:ext uri="{FF2B5EF4-FFF2-40B4-BE49-F238E27FC236}">
                <a16:creationId xmlns:a16="http://schemas.microsoft.com/office/drawing/2014/main" id="{FEC0A4FB-F9B5-7642-B1E5-D9C38A9CEC29}"/>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custDataLst>
      <p:tags r:id="rId1"/>
    </p:custDataLst>
    <p:extLst>
      <p:ext uri="{BB962C8B-B14F-4D97-AF65-F5344CB8AC3E}">
        <p14:creationId xmlns:p14="http://schemas.microsoft.com/office/powerpoint/2010/main" val="33601551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mtClean="0"/>
              <a:pPr/>
              <a:t>35</a:t>
            </a:fld>
            <a:endParaRPr lang="en-US" dirty="0"/>
          </a:p>
        </p:txBody>
      </p:sp>
      <p:pic>
        <p:nvPicPr>
          <p:cNvPr id="3" name="act3.mo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711201" y="1251982"/>
            <a:ext cx="10769601" cy="4539219"/>
          </a:xfrm>
          <a:prstGeom prst="rect">
            <a:avLst/>
          </a:prstGeom>
        </p:spPr>
      </p:pic>
      <p:sp>
        <p:nvSpPr>
          <p:cNvPr id="7" name="Rectangle 6"/>
          <p:cNvSpPr/>
          <p:nvPr/>
        </p:nvSpPr>
        <p:spPr>
          <a:xfrm>
            <a:off x="8316686" y="5837135"/>
            <a:ext cx="4876800" cy="430887"/>
          </a:xfrm>
          <a:prstGeom prst="rect">
            <a:avLst/>
          </a:prstGeom>
        </p:spPr>
        <p:txBody>
          <a:bodyPr wrap="square">
            <a:spAutoFit/>
          </a:bodyPr>
          <a:lstStyle/>
          <a:p>
            <a:pPr lvl="1" eaLnBrk="1" fontAlgn="auto" hangingPunct="1">
              <a:spcBef>
                <a:spcPts val="0"/>
              </a:spcBef>
              <a:spcAft>
                <a:spcPts val="0"/>
              </a:spcAft>
              <a:defRPr/>
            </a:pPr>
            <a:r>
              <a:rPr lang="en-US" sz="1100" dirty="0">
                <a:latin typeface="Arial"/>
                <a:ea typeface="ヒラギノ角ゴ Pro W3" pitchFamily="-110" charset="-128"/>
                <a:cs typeface="Arial"/>
              </a:rPr>
              <a:t>Source: </a:t>
            </a:r>
            <a:r>
              <a:rPr lang="en-US" sz="1100" dirty="0">
                <a:latin typeface="Arial"/>
                <a:ea typeface="ヒラギノ角ゴ Pro W3" pitchFamily="-110" charset="-128"/>
                <a:cs typeface="Arial"/>
                <a:hlinkClick r:id="rId7"/>
              </a:rPr>
              <a:t>http://www.101qs.com/2714-super-stairs</a:t>
            </a:r>
            <a:endParaRPr lang="en-US" sz="1100" dirty="0">
              <a:latin typeface="Arial"/>
              <a:ea typeface="ヒラギノ角ゴ Pro W3" pitchFamily="-110" charset="-128"/>
              <a:cs typeface="Arial"/>
            </a:endParaRPr>
          </a:p>
          <a:p>
            <a:pPr lvl="1" eaLnBrk="1" fontAlgn="auto" hangingPunct="1">
              <a:spcBef>
                <a:spcPts val="0"/>
              </a:spcBef>
              <a:spcAft>
                <a:spcPts val="0"/>
              </a:spcAft>
              <a:defRPr/>
            </a:pPr>
            <a:endParaRPr lang="en-US" sz="1100" b="1" i="1" dirty="0">
              <a:latin typeface="Arial"/>
              <a:ea typeface="Times New Roman"/>
              <a:cs typeface="Arial"/>
            </a:endParaRPr>
          </a:p>
        </p:txBody>
      </p:sp>
      <p:sp>
        <p:nvSpPr>
          <p:cNvPr id="8" name="Title 1"/>
          <p:cNvSpPr txBox="1">
            <a:spLocks/>
          </p:cNvSpPr>
          <p:nvPr/>
        </p:nvSpPr>
        <p:spPr>
          <a:xfrm>
            <a:off x="152400" y="131543"/>
            <a:ext cx="11480800" cy="533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Calibri"/>
                <a:cs typeface="Calibri"/>
              </a:rPr>
              <a:t>Exploring modeling with mathematics: Act three</a:t>
            </a:r>
          </a:p>
        </p:txBody>
      </p:sp>
      <p:sp>
        <p:nvSpPr>
          <p:cNvPr id="9" name="Shape 51">
            <a:extLst>
              <a:ext uri="{FF2B5EF4-FFF2-40B4-BE49-F238E27FC236}">
                <a16:creationId xmlns:a16="http://schemas.microsoft.com/office/drawing/2014/main" id="{35118D2C-C1F9-554E-B008-AA4DFD42E52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custDataLst>
      <p:tags r:id="rId1"/>
    </p:custDataLst>
    <p:extLst>
      <p:ext uri="{BB962C8B-B14F-4D97-AF65-F5344CB8AC3E}">
        <p14:creationId xmlns:p14="http://schemas.microsoft.com/office/powerpoint/2010/main" val="12040319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15D820-4B16-8947-9DA2-021BBD8529D5}"/>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36</a:t>
            </a:fld>
            <a:endParaRPr lang="en-US" sz="1600" b="0" i="0" u="none" strike="noStrike" cap="none" dirty="0">
              <a:solidFill>
                <a:srgbClr val="A7A7A7"/>
              </a:solidFill>
              <a:latin typeface="Century"/>
              <a:ea typeface="Century"/>
              <a:cs typeface="Century"/>
              <a:sym typeface="Century"/>
            </a:endParaRPr>
          </a:p>
        </p:txBody>
      </p:sp>
      <p:sp>
        <p:nvSpPr>
          <p:cNvPr id="6" name="Title 1">
            <a:extLst>
              <a:ext uri="{FF2B5EF4-FFF2-40B4-BE49-F238E27FC236}">
                <a16:creationId xmlns:a16="http://schemas.microsoft.com/office/drawing/2014/main" id="{A251277B-ED73-F84F-B096-D08FED897237}"/>
              </a:ext>
            </a:extLst>
          </p:cNvPr>
          <p:cNvSpPr txBox="1">
            <a:spLocks/>
          </p:cNvSpPr>
          <p:nvPr/>
        </p:nvSpPr>
        <p:spPr>
          <a:xfrm>
            <a:off x="152400" y="131543"/>
            <a:ext cx="11480800" cy="533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Calibri"/>
                <a:cs typeface="Calibri"/>
              </a:rPr>
              <a:t>Exploring modeling with mathematics: The sequels</a:t>
            </a:r>
          </a:p>
        </p:txBody>
      </p:sp>
      <p:grpSp>
        <p:nvGrpSpPr>
          <p:cNvPr id="11" name="Group 10">
            <a:extLst>
              <a:ext uri="{FF2B5EF4-FFF2-40B4-BE49-F238E27FC236}">
                <a16:creationId xmlns:a16="http://schemas.microsoft.com/office/drawing/2014/main" id="{069B7284-26ED-8046-8D55-7F1E63570256}"/>
              </a:ext>
            </a:extLst>
          </p:cNvPr>
          <p:cNvGrpSpPr/>
          <p:nvPr/>
        </p:nvGrpSpPr>
        <p:grpSpPr>
          <a:xfrm>
            <a:off x="254000" y="1132572"/>
            <a:ext cx="11379200" cy="4572000"/>
            <a:chOff x="254000" y="1203450"/>
            <a:chExt cx="11379200" cy="4572000"/>
          </a:xfrm>
        </p:grpSpPr>
        <p:sp>
          <p:nvSpPr>
            <p:cNvPr id="7" name="Content Placeholder 2">
              <a:extLst>
                <a:ext uri="{FF2B5EF4-FFF2-40B4-BE49-F238E27FC236}">
                  <a16:creationId xmlns:a16="http://schemas.microsoft.com/office/drawing/2014/main" id="{22358A06-86A5-E043-96C2-F0CCF665AB0B}"/>
                </a:ext>
              </a:extLst>
            </p:cNvPr>
            <p:cNvSpPr txBox="1">
              <a:spLocks/>
            </p:cNvSpPr>
            <p:nvPr/>
          </p:nvSpPr>
          <p:spPr>
            <a:xfrm>
              <a:off x="254000" y="1203450"/>
              <a:ext cx="5486400" cy="4572000"/>
            </a:xfrm>
            <a:prstGeom prst="rect">
              <a:avLst/>
            </a:prstGeom>
            <a:noFill/>
            <a:ln w="25400">
              <a:solidFill>
                <a:srgbClr val="60141F"/>
              </a:solidFill>
            </a:ln>
          </p:spPr>
          <p:txBody>
            <a:bodyPr wrap="square" lIns="91425" tIns="91425" rIns="91425" bIns="91425" anchor="t" anchorCtr="0"/>
            <a:lstStyle>
              <a:defPPr marR="0" lvl="0" algn="l" rtl="0">
                <a:lnSpc>
                  <a:spcPct val="100000"/>
                </a:lnSpc>
                <a:spcBef>
                  <a:spcPts val="0"/>
                </a:spcBef>
                <a:spcAft>
                  <a:spcPts val="0"/>
                </a:spcAft>
              </a:defPPr>
              <a:lvl1pPr marL="228600" marR="0" lvl="0" indent="-50800" algn="l" rtl="0">
                <a:lnSpc>
                  <a:spcPct val="90000"/>
                </a:lnSpc>
                <a:spcBef>
                  <a:spcPts val="1000"/>
                </a:spcBef>
                <a:spcAft>
                  <a:spcPts val="0"/>
                </a:spcAft>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spcAft>
                  <a:spcPts val="0"/>
                </a:spcAft>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spcAft>
                  <a:spcPts val="0"/>
                </a:spcAft>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177800" indent="0">
                <a:buNone/>
              </a:pPr>
              <a:r>
                <a:rPr lang="en-US" u="sng" dirty="0">
                  <a:solidFill>
                    <a:schemeClr val="accent6"/>
                  </a:solidFill>
                </a:rPr>
                <a:t>Option 1:</a:t>
              </a:r>
            </a:p>
            <a:p>
              <a:pPr marL="177800" indent="0">
                <a:buNone/>
              </a:pPr>
              <a:r>
                <a:rPr lang="en-US" dirty="0">
                  <a:solidFill>
                    <a:schemeClr val="accent6"/>
                  </a:solidFill>
                </a:rPr>
                <a:t>If someone wanted to run 1,000,000 steps, what kind of super staircase would that require? </a:t>
              </a:r>
            </a:p>
            <a:p>
              <a:endParaRPr lang="en-US" dirty="0">
                <a:solidFill>
                  <a:schemeClr val="accent6"/>
                </a:solidFill>
              </a:endParaRPr>
            </a:p>
            <a:p>
              <a:endParaRPr lang="en-US" dirty="0"/>
            </a:p>
          </p:txBody>
        </p:sp>
        <p:sp>
          <p:nvSpPr>
            <p:cNvPr id="8" name="Content Placeholder 5">
              <a:extLst>
                <a:ext uri="{FF2B5EF4-FFF2-40B4-BE49-F238E27FC236}">
                  <a16:creationId xmlns:a16="http://schemas.microsoft.com/office/drawing/2014/main" id="{F6B4C87F-B554-A349-AD4A-33B950A39166}"/>
                </a:ext>
              </a:extLst>
            </p:cNvPr>
            <p:cNvSpPr txBox="1">
              <a:spLocks/>
            </p:cNvSpPr>
            <p:nvPr/>
          </p:nvSpPr>
          <p:spPr>
            <a:xfrm>
              <a:off x="6146800" y="1203450"/>
              <a:ext cx="5486400" cy="4572000"/>
            </a:xfrm>
            <a:prstGeom prst="rect">
              <a:avLst/>
            </a:prstGeom>
            <a:ln w="25400" cap="sq" cmpd="sng">
              <a:solidFill>
                <a:srgbClr val="60141F"/>
              </a:solidFill>
              <a:prstDash val="solid"/>
              <a:round/>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r>
                <a:rPr lang="en-US" sz="2800" u="sng" dirty="0">
                  <a:solidFill>
                    <a:schemeClr val="accent6"/>
                  </a:solidFill>
                  <a:latin typeface="Calibri" panose="020F0502020204030204" pitchFamily="34" charset="0"/>
                  <a:cs typeface="Calibri" panose="020F0502020204030204" pitchFamily="34" charset="0"/>
                </a:rPr>
                <a:t>Option 2: </a:t>
              </a:r>
            </a:p>
            <a:p>
              <a:endParaRPr lang="en-US" sz="2800" dirty="0">
                <a:solidFill>
                  <a:schemeClr val="accent6"/>
                </a:solidFill>
                <a:latin typeface="Calibri" panose="020F0502020204030204" pitchFamily="34" charset="0"/>
                <a:cs typeface="Calibri" panose="020F0502020204030204" pitchFamily="34" charset="0"/>
              </a:endParaRPr>
            </a:p>
            <a:p>
              <a:endParaRPr lang="en-US" dirty="0">
                <a:solidFill>
                  <a:schemeClr val="accent6"/>
                </a:solidFill>
              </a:endParaRPr>
            </a:p>
            <a:p>
              <a:endParaRPr lang="en-US" dirty="0">
                <a:solidFill>
                  <a:schemeClr val="accent6"/>
                </a:solidFill>
              </a:endParaRPr>
            </a:p>
            <a:p>
              <a:endParaRPr lang="en-US" dirty="0">
                <a:solidFill>
                  <a:schemeClr val="accent6"/>
                </a:solidFill>
              </a:endParaRPr>
            </a:p>
            <a:p>
              <a:endParaRPr lang="en-US" dirty="0">
                <a:solidFill>
                  <a:schemeClr val="accent6"/>
                </a:solidFill>
              </a:endParaRPr>
            </a:p>
            <a:p>
              <a:endParaRPr lang="en-US" dirty="0">
                <a:solidFill>
                  <a:schemeClr val="accent6"/>
                </a:solidFill>
              </a:endParaRPr>
            </a:p>
            <a:p>
              <a:endParaRPr lang="en-US" dirty="0">
                <a:solidFill>
                  <a:schemeClr val="accent6"/>
                </a:solidFill>
              </a:endParaRPr>
            </a:p>
            <a:p>
              <a:endParaRPr lang="en-US" dirty="0">
                <a:solidFill>
                  <a:schemeClr val="accent6"/>
                </a:solidFill>
              </a:endParaRPr>
            </a:p>
            <a:p>
              <a:endParaRPr lang="en-US" dirty="0">
                <a:solidFill>
                  <a:schemeClr val="accent6"/>
                </a:solidFill>
                <a:latin typeface="Calibri" panose="020F0502020204030204" pitchFamily="34" charset="0"/>
                <a:cs typeface="Calibri" panose="020F0502020204030204" pitchFamily="34" charset="0"/>
              </a:endParaRPr>
            </a:p>
            <a:p>
              <a:endParaRPr lang="en-US" dirty="0">
                <a:solidFill>
                  <a:schemeClr val="accent6"/>
                </a:solidFill>
                <a:latin typeface="Calibri" panose="020F0502020204030204" pitchFamily="34" charset="0"/>
                <a:cs typeface="Calibri" panose="020F0502020204030204" pitchFamily="34" charset="0"/>
              </a:endParaRPr>
            </a:p>
            <a:p>
              <a:r>
                <a:rPr lang="en-US" sz="2800" dirty="0">
                  <a:solidFill>
                    <a:schemeClr val="accent6"/>
                  </a:solidFill>
                  <a:latin typeface="Calibri" panose="020F0502020204030204" pitchFamily="34" charset="0"/>
                  <a:cs typeface="Calibri" panose="020F0502020204030204" pitchFamily="34" charset="0"/>
                </a:rPr>
                <a:t>The above student found the answer to the original question a different way. </a:t>
              </a:r>
              <a:br>
                <a:rPr lang="en-US" sz="2800" dirty="0">
                  <a:solidFill>
                    <a:schemeClr val="accent6"/>
                  </a:solidFill>
                  <a:latin typeface="Calibri" panose="020F0502020204030204" pitchFamily="34" charset="0"/>
                  <a:cs typeface="Calibri" panose="020F0502020204030204" pitchFamily="34" charset="0"/>
                </a:rPr>
              </a:br>
              <a:r>
                <a:rPr lang="en-US" sz="2800" dirty="0">
                  <a:solidFill>
                    <a:schemeClr val="accent6"/>
                  </a:solidFill>
                  <a:latin typeface="Calibri" panose="020F0502020204030204" pitchFamily="34" charset="0"/>
                  <a:cs typeface="Calibri" panose="020F0502020204030204" pitchFamily="34" charset="0"/>
                </a:rPr>
                <a:t>Is she right? Why or why not? </a:t>
              </a:r>
            </a:p>
            <a:p>
              <a:endParaRPr lang="en-US" dirty="0"/>
            </a:p>
            <a:p>
              <a:endParaRPr lang="en-US" dirty="0"/>
            </a:p>
          </p:txBody>
        </p:sp>
        <p:pic>
          <p:nvPicPr>
            <p:cNvPr id="9" name="Picture 8" descr="studentwork1.jpg">
              <a:extLst>
                <a:ext uri="{FF2B5EF4-FFF2-40B4-BE49-F238E27FC236}">
                  <a16:creationId xmlns:a16="http://schemas.microsoft.com/office/drawing/2014/main" id="{656AB883-FDF3-D841-A650-B7E7E55483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9663" y="1692319"/>
              <a:ext cx="5160673" cy="2194577"/>
            </a:xfrm>
            <a:prstGeom prst="rect">
              <a:avLst/>
            </a:prstGeom>
          </p:spPr>
        </p:pic>
      </p:grpSp>
      <p:sp>
        <p:nvSpPr>
          <p:cNvPr id="10" name="Rectangle 9">
            <a:extLst>
              <a:ext uri="{FF2B5EF4-FFF2-40B4-BE49-F238E27FC236}">
                <a16:creationId xmlns:a16="http://schemas.microsoft.com/office/drawing/2014/main" id="{F62782DD-2B95-034B-B2ED-E68E99188D51}"/>
              </a:ext>
            </a:extLst>
          </p:cNvPr>
          <p:cNvSpPr/>
          <p:nvPr/>
        </p:nvSpPr>
        <p:spPr>
          <a:xfrm>
            <a:off x="8545286" y="5793821"/>
            <a:ext cx="4876800" cy="430887"/>
          </a:xfrm>
          <a:prstGeom prst="rect">
            <a:avLst/>
          </a:prstGeom>
        </p:spPr>
        <p:txBody>
          <a:bodyPr wrap="square">
            <a:spAutoFit/>
          </a:bodyPr>
          <a:lstStyle/>
          <a:p>
            <a:pPr lvl="1" eaLnBrk="1" fontAlgn="auto" hangingPunct="1">
              <a:spcBef>
                <a:spcPts val="0"/>
              </a:spcBef>
              <a:spcAft>
                <a:spcPts val="0"/>
              </a:spcAft>
              <a:defRPr/>
            </a:pPr>
            <a:r>
              <a:rPr lang="en-US" sz="1100" dirty="0">
                <a:latin typeface="Arial"/>
                <a:ea typeface="ヒラギノ角ゴ Pro W3" pitchFamily="-110" charset="-128"/>
                <a:cs typeface="Arial"/>
              </a:rPr>
              <a:t>Source: </a:t>
            </a:r>
            <a:r>
              <a:rPr lang="en-US" sz="1100" dirty="0">
                <a:latin typeface="Arial"/>
                <a:ea typeface="ヒラギノ角ゴ Pro W3" pitchFamily="-110" charset="-128"/>
                <a:cs typeface="Arial"/>
                <a:hlinkClick r:id="rId3"/>
              </a:rPr>
              <a:t>http://www.101qs.com/2714-super-stairs</a:t>
            </a:r>
            <a:endParaRPr lang="en-US" sz="1100" dirty="0">
              <a:latin typeface="Arial"/>
              <a:ea typeface="ヒラギノ角ゴ Pro W3" pitchFamily="-110" charset="-128"/>
              <a:cs typeface="Arial"/>
            </a:endParaRPr>
          </a:p>
          <a:p>
            <a:pPr lvl="1" eaLnBrk="1" fontAlgn="auto" hangingPunct="1">
              <a:spcBef>
                <a:spcPts val="0"/>
              </a:spcBef>
              <a:spcAft>
                <a:spcPts val="0"/>
              </a:spcAft>
              <a:defRPr/>
            </a:pPr>
            <a:endParaRPr lang="en-US" sz="1100" b="1" i="1" dirty="0">
              <a:latin typeface="Arial"/>
              <a:ea typeface="Times New Roman"/>
              <a:cs typeface="Arial"/>
            </a:endParaRPr>
          </a:p>
        </p:txBody>
      </p:sp>
      <p:sp>
        <p:nvSpPr>
          <p:cNvPr id="12" name="Shape 51">
            <a:extLst>
              <a:ext uri="{FF2B5EF4-FFF2-40B4-BE49-F238E27FC236}">
                <a16:creationId xmlns:a16="http://schemas.microsoft.com/office/drawing/2014/main" id="{8A761520-04B6-1940-B2C3-5DD28ACDE847}"/>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9555524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CD32AB0-2AC9-FA46-BB13-2D44C95F41AE}"/>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37</a:t>
            </a:fld>
            <a:endParaRPr lang="en-US" sz="1600" b="0" i="0" u="none" strike="noStrike" cap="none" dirty="0">
              <a:solidFill>
                <a:srgbClr val="A7A7A7"/>
              </a:solidFill>
              <a:latin typeface="Century"/>
              <a:ea typeface="Century"/>
              <a:cs typeface="Century"/>
              <a:sym typeface="Century"/>
            </a:endParaRPr>
          </a:p>
        </p:txBody>
      </p:sp>
      <p:sp>
        <p:nvSpPr>
          <p:cNvPr id="5" name="Title 11">
            <a:extLst>
              <a:ext uri="{FF2B5EF4-FFF2-40B4-BE49-F238E27FC236}">
                <a16:creationId xmlns:a16="http://schemas.microsoft.com/office/drawing/2014/main" id="{DE34348D-CEB6-DD4A-8C28-CFE20CE8A04F}"/>
              </a:ext>
            </a:extLst>
          </p:cNvPr>
          <p:cNvSpPr>
            <a:spLocks noGrp="1"/>
          </p:cNvSpPr>
          <p:nvPr>
            <p:ph type="title"/>
          </p:nvPr>
        </p:nvSpPr>
        <p:spPr>
          <a:xfrm>
            <a:off x="0" y="0"/>
            <a:ext cx="12192000" cy="756953"/>
          </a:xfrm>
        </p:spPr>
        <p:txBody>
          <a:bodyPr/>
          <a:lstStyle/>
          <a:p>
            <a:r>
              <a:rPr lang="en-US" b="1" dirty="0"/>
              <a:t>Exploring modeling with mathematics: Evidence</a:t>
            </a:r>
          </a:p>
        </p:txBody>
      </p:sp>
      <p:graphicFrame>
        <p:nvGraphicFramePr>
          <p:cNvPr id="7" name="Diagram 6">
            <a:extLst>
              <a:ext uri="{FF2B5EF4-FFF2-40B4-BE49-F238E27FC236}">
                <a16:creationId xmlns:a16="http://schemas.microsoft.com/office/drawing/2014/main" id="{D3C4F8EF-73C6-6849-97DB-5E9A152D8D41}"/>
              </a:ext>
            </a:extLst>
          </p:cNvPr>
          <p:cNvGraphicFramePr/>
          <p:nvPr>
            <p:extLst>
              <p:ext uri="{D42A27DB-BD31-4B8C-83A1-F6EECF244321}">
                <p14:modId xmlns:p14="http://schemas.microsoft.com/office/powerpoint/2010/main" val="3942847625"/>
              </p:ext>
            </p:extLst>
          </p:nvPr>
        </p:nvGraphicFramePr>
        <p:xfrm>
          <a:off x="1488341" y="694490"/>
          <a:ext cx="8969741" cy="56277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Shape 51">
            <a:extLst>
              <a:ext uri="{FF2B5EF4-FFF2-40B4-BE49-F238E27FC236}">
                <a16:creationId xmlns:a16="http://schemas.microsoft.com/office/drawing/2014/main" id="{F8A0FAE3-086E-9542-8D59-FF2BF1843D2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36120754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12D10FA-3E88-0C40-8B47-26023867BC52}"/>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38</a:t>
            </a:fld>
            <a:endParaRPr lang="en-US" sz="1600" b="0" i="0" u="none" strike="noStrike" cap="none" dirty="0">
              <a:solidFill>
                <a:srgbClr val="A7A7A7"/>
              </a:solidFill>
              <a:latin typeface="Century"/>
              <a:ea typeface="Century"/>
              <a:cs typeface="Century"/>
              <a:sym typeface="Century"/>
            </a:endParaRPr>
          </a:p>
        </p:txBody>
      </p:sp>
      <p:sp>
        <p:nvSpPr>
          <p:cNvPr id="5" name="Title 11">
            <a:extLst>
              <a:ext uri="{FF2B5EF4-FFF2-40B4-BE49-F238E27FC236}">
                <a16:creationId xmlns:a16="http://schemas.microsoft.com/office/drawing/2014/main" id="{3FCB5458-ABC2-EF43-8D61-B99C96EA80A8}"/>
              </a:ext>
            </a:extLst>
          </p:cNvPr>
          <p:cNvSpPr>
            <a:spLocks noGrp="1"/>
          </p:cNvSpPr>
          <p:nvPr>
            <p:ph type="title"/>
          </p:nvPr>
        </p:nvSpPr>
        <p:spPr>
          <a:xfrm>
            <a:off x="0" y="0"/>
            <a:ext cx="12192000" cy="767817"/>
          </a:xfrm>
          <a:prstGeom prst="rect">
            <a:avLst/>
          </a:prstGeom>
        </p:spPr>
        <p:txBody>
          <a:bodyPr/>
          <a:lstStyle/>
          <a:p>
            <a:r>
              <a:rPr lang="en-US" b="1" dirty="0"/>
              <a:t>Exploring modeling with mathematics: Evidence</a:t>
            </a:r>
          </a:p>
        </p:txBody>
      </p:sp>
      <p:sp>
        <p:nvSpPr>
          <p:cNvPr id="6" name="Text Placeholder 10">
            <a:extLst>
              <a:ext uri="{FF2B5EF4-FFF2-40B4-BE49-F238E27FC236}">
                <a16:creationId xmlns:a16="http://schemas.microsoft.com/office/drawing/2014/main" id="{C59E15B6-30D9-624D-899D-A2A90E7B36AD}"/>
              </a:ext>
            </a:extLst>
          </p:cNvPr>
          <p:cNvSpPr txBox="1">
            <a:spLocks/>
          </p:cNvSpPr>
          <p:nvPr/>
        </p:nvSpPr>
        <p:spPr>
          <a:xfrm>
            <a:off x="237279" y="1047315"/>
            <a:ext cx="11445068" cy="325268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r>
              <a:rPr lang="en-US" sz="4000" dirty="0">
                <a:solidFill>
                  <a:schemeClr val="tx1">
                    <a:lumMod val="50000"/>
                  </a:schemeClr>
                </a:solidFill>
                <a:latin typeface="Calibri" panose="020F0502020204030204" pitchFamily="34" charset="0"/>
                <a:cs typeface="Calibri" panose="020F0502020204030204" pitchFamily="34" charset="0"/>
              </a:rPr>
              <a:t>Sentence stem</a:t>
            </a:r>
            <a:r>
              <a:rPr lang="is-IS" sz="4000" dirty="0">
                <a:solidFill>
                  <a:schemeClr val="tx1">
                    <a:lumMod val="50000"/>
                  </a:schemeClr>
                </a:solidFill>
                <a:latin typeface="Calibri" panose="020F0502020204030204" pitchFamily="34" charset="0"/>
                <a:cs typeface="Calibri" panose="020F0502020204030204" pitchFamily="34" charset="0"/>
              </a:rPr>
              <a:t>:</a:t>
            </a:r>
          </a:p>
          <a:p>
            <a:r>
              <a:rPr lang="en-US" sz="4000" dirty="0">
                <a:solidFill>
                  <a:schemeClr val="tx1">
                    <a:lumMod val="50000"/>
                  </a:schemeClr>
                </a:solidFill>
                <a:latin typeface="Calibri" panose="020F0502020204030204" pitchFamily="34" charset="0"/>
                <a:cs typeface="Calibri" panose="020F0502020204030204" pitchFamily="34" charset="0"/>
              </a:rPr>
              <a:t>We saw </a:t>
            </a:r>
            <a:r>
              <a:rPr lang="en-US" sz="4000" b="1" i="1" dirty="0">
                <a:solidFill>
                  <a:schemeClr val="tx1">
                    <a:lumMod val="50000"/>
                  </a:schemeClr>
                </a:solidFill>
                <a:latin typeface="Calibri" panose="020F0502020204030204" pitchFamily="34" charset="0"/>
                <a:cs typeface="Calibri" panose="020F0502020204030204" pitchFamily="34" charset="0"/>
              </a:rPr>
              <a:t>evidence</a:t>
            </a:r>
            <a:r>
              <a:rPr lang="en-US" sz="4000" dirty="0">
                <a:solidFill>
                  <a:schemeClr val="tx1">
                    <a:lumMod val="50000"/>
                  </a:schemeClr>
                </a:solidFill>
                <a:latin typeface="Calibri" panose="020F0502020204030204" pitchFamily="34" charset="0"/>
                <a:cs typeface="Calibri" panose="020F0502020204030204" pitchFamily="34" charset="0"/>
              </a:rPr>
              <a:t> of modeling with mathematics in our task when … but felt as if we could enhance it by</a:t>
            </a:r>
            <a:r>
              <a:rPr lang="is-IS" sz="4000" dirty="0">
                <a:solidFill>
                  <a:schemeClr val="tx1">
                    <a:lumMod val="50000"/>
                  </a:schemeClr>
                </a:solidFill>
                <a:latin typeface="Calibri" panose="020F0502020204030204" pitchFamily="34" charset="0"/>
                <a:cs typeface="Calibri" panose="020F0502020204030204" pitchFamily="34" charset="0"/>
              </a:rPr>
              <a:t>…</a:t>
            </a:r>
          </a:p>
          <a:p>
            <a:endParaRPr lang="is-I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 </a:t>
            </a:r>
            <a:endParaRPr lang="is-IS" dirty="0">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5530F70E-F398-E841-B680-AC6D84AFB6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5552" y="3169972"/>
            <a:ext cx="7590118" cy="2680260"/>
          </a:xfrm>
          <a:prstGeom prst="rect">
            <a:avLst/>
          </a:prstGeom>
        </p:spPr>
      </p:pic>
      <p:sp>
        <p:nvSpPr>
          <p:cNvPr id="10" name="TextBox 9">
            <a:extLst>
              <a:ext uri="{FF2B5EF4-FFF2-40B4-BE49-F238E27FC236}">
                <a16:creationId xmlns:a16="http://schemas.microsoft.com/office/drawing/2014/main" id="{BC6F058E-420B-CE4A-8626-B9A34D816B58}"/>
              </a:ext>
            </a:extLst>
          </p:cNvPr>
          <p:cNvSpPr txBox="1"/>
          <p:nvPr/>
        </p:nvSpPr>
        <p:spPr>
          <a:xfrm>
            <a:off x="11292021" y="3619390"/>
            <a:ext cx="307777" cy="2110864"/>
          </a:xfrm>
          <a:prstGeom prst="rect">
            <a:avLst/>
          </a:prstGeom>
          <a:noFill/>
        </p:spPr>
        <p:txBody>
          <a:bodyPr vert="vert270" wrap="none" rtlCol="0">
            <a:spAutoFit/>
          </a:bodyPr>
          <a:lstStyle/>
          <a:p>
            <a:r>
              <a:rPr lang="en-US" sz="800" dirty="0">
                <a:solidFill>
                  <a:schemeClr val="bg1">
                    <a:lumMod val="50000"/>
                  </a:schemeClr>
                </a:solidFill>
              </a:rPr>
              <a:t>Image credit: drogatnev / iStock / Thinkstock</a:t>
            </a:r>
          </a:p>
        </p:txBody>
      </p:sp>
      <p:sp>
        <p:nvSpPr>
          <p:cNvPr id="11" name="Shape 51">
            <a:extLst>
              <a:ext uri="{FF2B5EF4-FFF2-40B4-BE49-F238E27FC236}">
                <a16:creationId xmlns:a16="http://schemas.microsoft.com/office/drawing/2014/main" id="{990BBB0F-CCC8-C848-A924-982CC15CB94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5373430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64FCD2-4222-5049-AC30-EB6F258EE0DF}"/>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39</a:t>
            </a:fld>
            <a:endParaRPr lang="en-US" sz="1600" b="0" i="0" u="none" strike="noStrike" cap="none" dirty="0">
              <a:solidFill>
                <a:srgbClr val="A7A7A7"/>
              </a:solidFill>
              <a:latin typeface="Century"/>
              <a:ea typeface="Century"/>
              <a:cs typeface="Century"/>
              <a:sym typeface="Century"/>
            </a:endParaRPr>
          </a:p>
        </p:txBody>
      </p:sp>
      <p:sp>
        <p:nvSpPr>
          <p:cNvPr id="5" name="Content Placeholder 2">
            <a:extLst>
              <a:ext uri="{FF2B5EF4-FFF2-40B4-BE49-F238E27FC236}">
                <a16:creationId xmlns:a16="http://schemas.microsoft.com/office/drawing/2014/main" id="{9F43F11C-7E70-D24B-A9F4-E473B9715995}"/>
              </a:ext>
            </a:extLst>
          </p:cNvPr>
          <p:cNvSpPr txBox="1">
            <a:spLocks/>
          </p:cNvSpPr>
          <p:nvPr/>
        </p:nvSpPr>
        <p:spPr bwMode="auto">
          <a:xfrm>
            <a:off x="355600" y="1058955"/>
            <a:ext cx="11480800" cy="495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pPr>
              <a:spcBef>
                <a:spcPts val="1200"/>
              </a:spcBef>
            </a:pPr>
            <a:r>
              <a:rPr lang="en-US" sz="2800" kern="0" dirty="0">
                <a:solidFill>
                  <a:srgbClr val="3B3B3D"/>
                </a:solidFill>
                <a:latin typeface="Calibri"/>
                <a:cs typeface="Calibri"/>
              </a:rPr>
              <a:t>How does intentional integration of modeling with mathematics foster</a:t>
            </a:r>
            <a:br>
              <a:rPr lang="en-US" sz="2800" kern="0" dirty="0">
                <a:solidFill>
                  <a:srgbClr val="3B3B3D"/>
                </a:solidFill>
                <a:latin typeface="Calibri"/>
                <a:cs typeface="Calibri"/>
              </a:rPr>
            </a:br>
            <a:r>
              <a:rPr lang="en-US" sz="2800" kern="0" dirty="0">
                <a:solidFill>
                  <a:srgbClr val="3B3B3D"/>
                </a:solidFill>
                <a:latin typeface="Calibri"/>
                <a:cs typeface="Calibri"/>
              </a:rPr>
              <a:t>rigor in the classroom?</a:t>
            </a:r>
            <a:endParaRPr lang="en-US" sz="2800" b="1" kern="0" dirty="0">
              <a:solidFill>
                <a:srgbClr val="3B3B3D"/>
              </a:solidFill>
              <a:latin typeface="Calibri"/>
              <a:cs typeface="Calibri"/>
            </a:endParaRPr>
          </a:p>
        </p:txBody>
      </p:sp>
      <p:grpSp>
        <p:nvGrpSpPr>
          <p:cNvPr id="7" name="Group 6">
            <a:extLst>
              <a:ext uri="{FF2B5EF4-FFF2-40B4-BE49-F238E27FC236}">
                <a16:creationId xmlns:a16="http://schemas.microsoft.com/office/drawing/2014/main" id="{6ECD300A-4B0D-B545-9EC4-599A2353904A}"/>
              </a:ext>
            </a:extLst>
          </p:cNvPr>
          <p:cNvGrpSpPr/>
          <p:nvPr/>
        </p:nvGrpSpPr>
        <p:grpSpPr>
          <a:xfrm>
            <a:off x="482610" y="2274887"/>
            <a:ext cx="10896590" cy="3276600"/>
            <a:chOff x="482610" y="2274887"/>
            <a:chExt cx="10896590" cy="3276600"/>
          </a:xfrm>
        </p:grpSpPr>
        <p:graphicFrame>
          <p:nvGraphicFramePr>
            <p:cNvPr id="8" name="Content Placeholder 12">
              <a:extLst>
                <a:ext uri="{FF2B5EF4-FFF2-40B4-BE49-F238E27FC236}">
                  <a16:creationId xmlns:a16="http://schemas.microsoft.com/office/drawing/2014/main" id="{84E51F82-2932-4F40-AE61-F0141F3944C7}"/>
                </a:ext>
              </a:extLst>
            </p:cNvPr>
            <p:cNvGraphicFramePr>
              <a:graphicFrameLocks/>
            </p:cNvGraphicFramePr>
            <p:nvPr>
              <p:extLst>
                <p:ext uri="{D42A27DB-BD31-4B8C-83A1-F6EECF244321}">
                  <p14:modId xmlns:p14="http://schemas.microsoft.com/office/powerpoint/2010/main" val="2062692547"/>
                </p:ext>
              </p:extLst>
            </p:nvPr>
          </p:nvGraphicFramePr>
          <p:xfrm>
            <a:off x="482610" y="2274887"/>
            <a:ext cx="5689600" cy="327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5BBABF3D-5D1B-024F-9292-6CBE3FEA4ACC}"/>
                </a:ext>
              </a:extLst>
            </p:cNvPr>
            <p:cNvSpPr txBox="1"/>
            <p:nvPr/>
          </p:nvSpPr>
          <p:spPr>
            <a:xfrm>
              <a:off x="5588000" y="2809181"/>
              <a:ext cx="5384800" cy="430887"/>
            </a:xfrm>
            <a:prstGeom prst="rect">
              <a:avLst/>
            </a:prstGeom>
            <a:noFill/>
          </p:spPr>
          <p:txBody>
            <a:bodyPr wrap="square" rtlCol="0">
              <a:spAutoFit/>
            </a:bodyPr>
            <a:lstStyle/>
            <a:p>
              <a:r>
                <a:rPr lang="en-US" sz="2200" dirty="0">
                  <a:solidFill>
                    <a:srgbClr val="3B3B3D"/>
                  </a:solidFill>
                  <a:latin typeface="Calibri"/>
                  <a:cs typeface="Calibri"/>
                </a:rPr>
                <a:t>Narrowing in on fewer topics</a:t>
              </a:r>
            </a:p>
          </p:txBody>
        </p:sp>
        <p:sp>
          <p:nvSpPr>
            <p:cNvPr id="10" name="TextBox 9">
              <a:extLst>
                <a:ext uri="{FF2B5EF4-FFF2-40B4-BE49-F238E27FC236}">
                  <a16:creationId xmlns:a16="http://schemas.microsoft.com/office/drawing/2014/main" id="{B61CA31C-030D-5542-B16E-8ECBD1A6E4FB}"/>
                </a:ext>
              </a:extLst>
            </p:cNvPr>
            <p:cNvSpPr txBox="1"/>
            <p:nvPr/>
          </p:nvSpPr>
          <p:spPr>
            <a:xfrm>
              <a:off x="5588000" y="3626941"/>
              <a:ext cx="5384800" cy="430887"/>
            </a:xfrm>
            <a:prstGeom prst="rect">
              <a:avLst/>
            </a:prstGeom>
            <a:noFill/>
          </p:spPr>
          <p:txBody>
            <a:bodyPr wrap="square" rtlCol="0">
              <a:spAutoFit/>
            </a:bodyPr>
            <a:lstStyle/>
            <a:p>
              <a:r>
                <a:rPr lang="en-US" sz="2200" dirty="0">
                  <a:solidFill>
                    <a:srgbClr val="3B3B3D"/>
                  </a:solidFill>
                  <a:latin typeface="Calibri"/>
                  <a:cs typeface="Calibri"/>
                </a:rPr>
                <a:t>Linking topics and thinking across grades</a:t>
              </a:r>
            </a:p>
          </p:txBody>
        </p:sp>
        <p:sp>
          <p:nvSpPr>
            <p:cNvPr id="11" name="TextBox 10">
              <a:extLst>
                <a:ext uri="{FF2B5EF4-FFF2-40B4-BE49-F238E27FC236}">
                  <a16:creationId xmlns:a16="http://schemas.microsoft.com/office/drawing/2014/main" id="{D8F1F5EB-8D64-9C47-981B-FEC5301F40D5}"/>
                </a:ext>
              </a:extLst>
            </p:cNvPr>
            <p:cNvSpPr txBox="1"/>
            <p:nvPr/>
          </p:nvSpPr>
          <p:spPr>
            <a:xfrm>
              <a:off x="5588000" y="4372935"/>
              <a:ext cx="5791200" cy="1107996"/>
            </a:xfrm>
            <a:prstGeom prst="rect">
              <a:avLst/>
            </a:prstGeom>
            <a:noFill/>
          </p:spPr>
          <p:txBody>
            <a:bodyPr wrap="square" rtlCol="0">
              <a:spAutoFit/>
            </a:bodyPr>
            <a:lstStyle/>
            <a:p>
              <a:pPr>
                <a:spcBef>
                  <a:spcPts val="1200"/>
                </a:spcBef>
              </a:pPr>
              <a:r>
                <a:rPr lang="en-US" sz="2200" dirty="0">
                  <a:solidFill>
                    <a:srgbClr val="3B3B3D"/>
                  </a:solidFill>
                  <a:latin typeface="Calibri"/>
                  <a:cs typeface="Calibri"/>
                </a:rPr>
                <a:t>Pursuing—with equal intensity—conceptual understanding, procedural skills and fluency, and applications</a:t>
              </a:r>
            </a:p>
          </p:txBody>
        </p:sp>
      </p:grpSp>
      <p:sp>
        <p:nvSpPr>
          <p:cNvPr id="12" name="Title 1">
            <a:extLst>
              <a:ext uri="{FF2B5EF4-FFF2-40B4-BE49-F238E27FC236}">
                <a16:creationId xmlns:a16="http://schemas.microsoft.com/office/drawing/2014/main" id="{82B98BCA-2FB0-C94E-8C5B-6A4D4E4BC3ED}"/>
              </a:ext>
            </a:extLst>
          </p:cNvPr>
          <p:cNvSpPr txBox="1">
            <a:spLocks/>
          </p:cNvSpPr>
          <p:nvPr/>
        </p:nvSpPr>
        <p:spPr>
          <a:xfrm>
            <a:off x="60975" y="73085"/>
            <a:ext cx="11480800" cy="533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Calibri"/>
                <a:cs typeface="Calibri"/>
              </a:rPr>
              <a:t>Exploring modeling with mathematics: Key shifts</a:t>
            </a:r>
          </a:p>
        </p:txBody>
      </p:sp>
      <p:sp>
        <p:nvSpPr>
          <p:cNvPr id="13" name="Shape 51">
            <a:extLst>
              <a:ext uri="{FF2B5EF4-FFF2-40B4-BE49-F238E27FC236}">
                <a16:creationId xmlns:a16="http://schemas.microsoft.com/office/drawing/2014/main" id="{9FFA752C-1122-9740-9D19-B36B91C02FDF}"/>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 Session 4</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a:t>
            </a:r>
            <a:r>
              <a:rPr lang="en-US" dirty="0">
                <a:solidFill>
                  <a:srgbClr val="797878"/>
                </a:solidFill>
                <a:latin typeface="Calibri"/>
                <a:cs typeface="Calibri"/>
              </a:rPr>
              <a:t>–</a:t>
            </a:r>
            <a:r>
              <a:rPr lang="en-US"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678744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16397" y="250396"/>
            <a:ext cx="7403961" cy="6211255"/>
            <a:chOff x="751490" y="954114"/>
            <a:chExt cx="7485730" cy="5267521"/>
          </a:xfrm>
          <a:solidFill>
            <a:srgbClr val="800000"/>
          </a:solidFill>
        </p:grpSpPr>
        <p:sp>
          <p:nvSpPr>
            <p:cNvPr id="4" name="Freeform 3"/>
            <p:cNvSpPr/>
            <p:nvPr/>
          </p:nvSpPr>
          <p:spPr>
            <a:xfrm>
              <a:off x="751490" y="9541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a:scene3d>
              <a:camera prst="orthographicFront"/>
              <a:lightRig rig="threePt" dir="t"/>
            </a:scene3d>
            <a:sp3d>
              <a:bevelT/>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lvl="0" algn="l" defTabSz="800100">
                <a:lnSpc>
                  <a:spcPct val="90000"/>
                </a:lnSpc>
                <a:spcBef>
                  <a:spcPct val="0"/>
                </a:spcBef>
                <a:spcAft>
                  <a:spcPct val="35000"/>
                </a:spcAft>
              </a:pPr>
              <a:r>
                <a:rPr lang="en-US" sz="2800" kern="1200" dirty="0">
                  <a:solidFill>
                    <a:srgbClr val="1D1D1F"/>
                  </a:solidFill>
                  <a:latin typeface="Calibri"/>
                  <a:cs typeface="Calibri"/>
                </a:rPr>
                <a:t>Understand that those who work, learn.</a:t>
              </a:r>
            </a:p>
          </p:txBody>
        </p:sp>
        <p:sp>
          <p:nvSpPr>
            <p:cNvPr id="7" name="Freeform 6"/>
            <p:cNvSpPr/>
            <p:nvPr/>
          </p:nvSpPr>
          <p:spPr>
            <a:xfrm>
              <a:off x="751490" y="16237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Look for solutions, not blame.</a:t>
              </a:r>
            </a:p>
          </p:txBody>
        </p:sp>
        <p:sp>
          <p:nvSpPr>
            <p:cNvPr id="8" name="Freeform 7"/>
            <p:cNvSpPr/>
            <p:nvPr/>
          </p:nvSpPr>
          <p:spPr>
            <a:xfrm>
              <a:off x="751490" y="22933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Focus on systems, not people.</a:t>
              </a:r>
            </a:p>
          </p:txBody>
        </p:sp>
        <p:sp>
          <p:nvSpPr>
            <p:cNvPr id="9" name="Freeform 8"/>
            <p:cNvSpPr/>
            <p:nvPr/>
          </p:nvSpPr>
          <p:spPr>
            <a:xfrm>
              <a:off x="751490" y="29629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Recognize that everyone has expertise.</a:t>
              </a:r>
            </a:p>
          </p:txBody>
        </p:sp>
        <p:sp>
          <p:nvSpPr>
            <p:cNvPr id="10" name="Freeform 9"/>
            <p:cNvSpPr/>
            <p:nvPr/>
          </p:nvSpPr>
          <p:spPr>
            <a:xfrm>
              <a:off x="751490" y="36325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Be honest.</a:t>
              </a:r>
            </a:p>
          </p:txBody>
        </p:sp>
        <p:sp>
          <p:nvSpPr>
            <p:cNvPr id="11" name="Freeform 10"/>
            <p:cNvSpPr/>
            <p:nvPr/>
          </p:nvSpPr>
          <p:spPr>
            <a:xfrm>
              <a:off x="751490" y="43021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Challenge ideas.</a:t>
              </a:r>
            </a:p>
          </p:txBody>
        </p:sp>
        <p:sp>
          <p:nvSpPr>
            <p:cNvPr id="12" name="Freeform 11"/>
            <p:cNvSpPr/>
            <p:nvPr/>
          </p:nvSpPr>
          <p:spPr>
            <a:xfrm>
              <a:off x="751490" y="49717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Share talk time.</a:t>
              </a:r>
            </a:p>
          </p:txBody>
        </p:sp>
        <p:sp>
          <p:nvSpPr>
            <p:cNvPr id="13" name="Freeform 12"/>
            <p:cNvSpPr/>
            <p:nvPr/>
          </p:nvSpPr>
          <p:spPr>
            <a:xfrm>
              <a:off x="751490" y="56413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Mistakes are expected, respected, and inspected.</a:t>
              </a:r>
            </a:p>
          </p:txBody>
        </p:sp>
      </p:grpSp>
      <p:sp>
        <p:nvSpPr>
          <p:cNvPr id="15" name="Title 1"/>
          <p:cNvSpPr>
            <a:spLocks noGrp="1"/>
          </p:cNvSpPr>
          <p:nvPr>
            <p:ph type="title"/>
          </p:nvPr>
        </p:nvSpPr>
        <p:spPr/>
        <p:txBody>
          <a:bodyPr>
            <a:noAutofit/>
          </a:bodyPr>
          <a:lstStyle/>
          <a:p>
            <a:r>
              <a:rPr lang="en-US" sz="6000" b="1" dirty="0">
                <a:solidFill>
                  <a:schemeClr val="bg1"/>
                </a:solidFill>
                <a:latin typeface="Calibri"/>
                <a:cs typeface="Calibri"/>
              </a:rPr>
              <a:t>Group norms</a:t>
            </a:r>
          </a:p>
        </p:txBody>
      </p:sp>
    </p:spTree>
    <p:custDataLst>
      <p:tags r:id="rId1"/>
    </p:custDataLst>
    <p:extLst>
      <p:ext uri="{BB962C8B-B14F-4D97-AF65-F5344CB8AC3E}">
        <p14:creationId xmlns:p14="http://schemas.microsoft.com/office/powerpoint/2010/main" val="41373226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7868" y="2847900"/>
            <a:ext cx="11459512" cy="3304543"/>
          </a:xfrm>
        </p:spPr>
        <p:txBody>
          <a:bodyPr/>
          <a:lstStyle/>
          <a:p>
            <a:r>
              <a:rPr lang="en-US" sz="4000" b="1" dirty="0"/>
              <a:t>Module 2</a:t>
            </a:r>
            <a:r>
              <a:rPr lang="en-US" sz="4000" dirty="0"/>
              <a:t>: Multiplicative Thinking: Ratios and Rates</a:t>
            </a:r>
            <a:br>
              <a:rPr lang="en-US" sz="4000" dirty="0">
                <a:solidFill>
                  <a:schemeClr val="tx1"/>
                </a:solidFill>
              </a:rPr>
            </a:br>
            <a:br>
              <a:rPr lang="en-US" sz="4000" dirty="0"/>
            </a:br>
            <a:r>
              <a:rPr lang="en-US" sz="4000" b="1" dirty="0"/>
              <a:t>Session 5</a:t>
            </a:r>
            <a:r>
              <a:rPr lang="en-US" sz="4000" dirty="0"/>
              <a:t>: The Role of a Productive Classroom Culture in the EngageNY Curriculum </a:t>
            </a:r>
            <a:br>
              <a:rPr lang="en-US" sz="4000" dirty="0"/>
            </a:br>
            <a:r>
              <a:rPr lang="en-US" sz="4000" dirty="0"/>
              <a:t> </a:t>
            </a:r>
            <a:br>
              <a:rPr lang="en-US" sz="4000" dirty="0"/>
            </a:br>
            <a:r>
              <a:rPr lang="en-US" sz="4000" dirty="0"/>
              <a:t>Grades 6–9</a:t>
            </a:r>
          </a:p>
        </p:txBody>
      </p:sp>
    </p:spTree>
    <p:extLst>
      <p:ext uri="{BB962C8B-B14F-4D97-AF65-F5344CB8AC3E}">
        <p14:creationId xmlns:p14="http://schemas.microsoft.com/office/powerpoint/2010/main" val="21191770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728420" y="388197"/>
            <a:ext cx="11081288" cy="5640643"/>
          </a:xfrm>
          <a:prstGeom prst="rect">
            <a:avLst/>
          </a:prstGeom>
          <a:noFill/>
          <a:ln>
            <a:noFill/>
          </a:ln>
        </p:spPr>
        <p:txBody>
          <a:bodyPr wrap="square" lIns="91425" tIns="91425" rIns="91425" bIns="91425" anchor="ctr" anchorCtr="0"/>
          <a:lstStyle>
            <a:defPPr marR="0" lvl="0" algn="l" rtl="0">
              <a:lnSpc>
                <a:spcPct val="100000"/>
              </a:lnSpc>
              <a:spcBef>
                <a:spcPts val="0"/>
              </a:spcBef>
              <a:spcAft>
                <a:spcPts val="0"/>
              </a:spcAft>
            </a:defPPr>
            <a:lvl1pPr marL="0" marR="0" lvl="0" indent="0" algn="ctr" rtl="0">
              <a:lnSpc>
                <a:spcPct val="90000"/>
              </a:lnSpc>
              <a:spcBef>
                <a:spcPts val="0"/>
              </a:spcBef>
              <a:spcAft>
                <a:spcPts val="0"/>
              </a:spcAft>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algn="l"/>
            <a:r>
              <a:rPr lang="en-US" sz="4800" dirty="0"/>
              <a:t>Consider a time when you struggled to learn something new in either a personal or professional situation. </a:t>
            </a:r>
          </a:p>
          <a:p>
            <a:pPr algn="l"/>
            <a:endParaRPr lang="en-US" sz="4800" dirty="0"/>
          </a:p>
          <a:p>
            <a:pPr marL="685800" indent="-685800" algn="l">
              <a:buFont typeface="Arial" charset="0"/>
              <a:buChar char="•"/>
            </a:pPr>
            <a:r>
              <a:rPr lang="en-US" sz="4800" dirty="0"/>
              <a:t>Describe the situation.  </a:t>
            </a:r>
          </a:p>
          <a:p>
            <a:pPr marL="685800" indent="-685800">
              <a:buFont typeface="Arial" charset="0"/>
              <a:buChar char="•"/>
            </a:pPr>
            <a:endParaRPr lang="en-US" sz="4800" dirty="0"/>
          </a:p>
          <a:p>
            <a:pPr marL="685800" indent="-685800" algn="l">
              <a:buFont typeface="Arial" charset="0"/>
              <a:buChar char="•"/>
            </a:pPr>
            <a:r>
              <a:rPr lang="en-US" sz="4800" dirty="0"/>
              <a:t>What behaviors contributed to overcoming the struggle?  </a:t>
            </a:r>
          </a:p>
        </p:txBody>
      </p:sp>
    </p:spTree>
    <p:extLst>
      <p:ext uri="{BB962C8B-B14F-4D97-AF65-F5344CB8AC3E}">
        <p14:creationId xmlns:p14="http://schemas.microsoft.com/office/powerpoint/2010/main" val="693325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42</a:t>
            </a:fld>
            <a:endParaRPr lang="en-US" sz="1600" b="0" i="0" u="none" strike="noStrike" cap="none" dirty="0">
              <a:solidFill>
                <a:srgbClr val="A7A7A7"/>
              </a:solidFill>
              <a:latin typeface="Century"/>
              <a:ea typeface="Century"/>
              <a:cs typeface="Century"/>
              <a:sym typeface="Century"/>
            </a:endParaRPr>
          </a:p>
        </p:txBody>
      </p:sp>
      <p:sp>
        <p:nvSpPr>
          <p:cNvPr id="7" name="Text Placeholder 6"/>
          <p:cNvSpPr>
            <a:spLocks noGrp="1"/>
          </p:cNvSpPr>
          <p:nvPr>
            <p:ph type="body" idx="1"/>
          </p:nvPr>
        </p:nvSpPr>
        <p:spPr>
          <a:xfrm>
            <a:off x="342828" y="1540326"/>
            <a:ext cx="6377476" cy="3527620"/>
          </a:xfrm>
        </p:spPr>
        <p:txBody>
          <a:bodyPr/>
          <a:lstStyle/>
          <a:p>
            <a:pPr marL="177800" indent="0">
              <a:buNone/>
            </a:pPr>
            <a:r>
              <a:rPr lang="en-US" sz="3200" dirty="0">
                <a:latin typeface="Calibri" charset="0"/>
                <a:ea typeface="Calibri" charset="0"/>
                <a:cs typeface="Calibri" charset="0"/>
              </a:rPr>
              <a:t>Read the Agile Mind article, </a:t>
            </a:r>
            <a:r>
              <a:rPr lang="en-US" sz="3200" i="1" dirty="0">
                <a:latin typeface="Calibri" charset="0"/>
                <a:ea typeface="Calibri" charset="0"/>
                <a:cs typeface="Calibri" charset="0"/>
              </a:rPr>
              <a:t>Persistence and effective effort.</a:t>
            </a:r>
          </a:p>
          <a:p>
            <a:pPr marL="177800" indent="0">
              <a:buNone/>
            </a:pPr>
            <a:endParaRPr lang="en-US" sz="3200" i="1" dirty="0">
              <a:latin typeface="Calibri" charset="0"/>
              <a:ea typeface="Calibri" charset="0"/>
              <a:cs typeface="Calibri" charset="0"/>
            </a:endParaRPr>
          </a:p>
          <a:p>
            <a:pPr marL="177800" indent="0">
              <a:buNone/>
            </a:pPr>
            <a:r>
              <a:rPr lang="en-US" sz="3200" dirty="0">
                <a:latin typeface="Calibri" charset="0"/>
                <a:ea typeface="Calibri" charset="0"/>
                <a:cs typeface="Calibri" charset="0"/>
              </a:rPr>
              <a:t>Highlight a </a:t>
            </a:r>
            <a:r>
              <a:rPr lang="en-US" sz="3200" b="1" dirty="0">
                <a:latin typeface="Calibri" charset="0"/>
                <a:ea typeface="Calibri" charset="0"/>
                <a:cs typeface="Calibri" charset="0"/>
              </a:rPr>
              <a:t>word</a:t>
            </a:r>
            <a:r>
              <a:rPr lang="en-US" sz="3200" dirty="0">
                <a:latin typeface="Calibri" charset="0"/>
                <a:ea typeface="Calibri" charset="0"/>
                <a:cs typeface="Calibri" charset="0"/>
              </a:rPr>
              <a:t>, a </a:t>
            </a:r>
            <a:r>
              <a:rPr lang="en-US" sz="3200" b="1" dirty="0">
                <a:latin typeface="Calibri" charset="0"/>
                <a:ea typeface="Calibri" charset="0"/>
                <a:cs typeface="Calibri" charset="0"/>
              </a:rPr>
              <a:t>phrase</a:t>
            </a:r>
            <a:r>
              <a:rPr lang="en-US" sz="3200" dirty="0">
                <a:latin typeface="Calibri" charset="0"/>
                <a:ea typeface="Calibri" charset="0"/>
                <a:cs typeface="Calibri" charset="0"/>
              </a:rPr>
              <a:t>, and a </a:t>
            </a:r>
            <a:r>
              <a:rPr lang="en-US" sz="3200" b="1" dirty="0">
                <a:latin typeface="Calibri" charset="0"/>
                <a:ea typeface="Calibri" charset="0"/>
                <a:cs typeface="Calibri" charset="0"/>
              </a:rPr>
              <a:t>sentence</a:t>
            </a:r>
            <a:r>
              <a:rPr lang="en-US" sz="3200" dirty="0">
                <a:latin typeface="Calibri" charset="0"/>
                <a:ea typeface="Calibri" charset="0"/>
                <a:cs typeface="Calibri" charset="0"/>
              </a:rPr>
              <a:t> that is important for your work with students. </a:t>
            </a:r>
          </a:p>
        </p:txBody>
      </p:sp>
      <p:sp>
        <p:nvSpPr>
          <p:cNvPr id="4" name="Title 3"/>
          <p:cNvSpPr>
            <a:spLocks noGrp="1"/>
          </p:cNvSpPr>
          <p:nvPr>
            <p:ph type="title"/>
          </p:nvPr>
        </p:nvSpPr>
        <p:spPr/>
        <p:txBody>
          <a:bodyPr/>
          <a:lstStyle/>
          <a:p>
            <a:r>
              <a:rPr lang="en-US" b="1" dirty="0"/>
              <a:t>Persistence and effective effort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5327" y="935892"/>
            <a:ext cx="4686448" cy="4959927"/>
          </a:xfrm>
          <a:prstGeom prst="rect">
            <a:avLst/>
          </a:prstGeom>
          <a:ln>
            <a:solidFill>
              <a:schemeClr val="accent6"/>
            </a:solidFill>
          </a:ln>
        </p:spPr>
      </p:pic>
      <p:sp>
        <p:nvSpPr>
          <p:cNvPr id="3" name="TextBox 2"/>
          <p:cNvSpPr txBox="1"/>
          <p:nvPr/>
        </p:nvSpPr>
        <p:spPr>
          <a:xfrm>
            <a:off x="614433" y="6200877"/>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5</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4797719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43</a:t>
            </a:fld>
            <a:endParaRPr lang="en-US" sz="1600" b="0" i="0" u="none" strike="noStrike" cap="none" dirty="0">
              <a:solidFill>
                <a:srgbClr val="A7A7A7"/>
              </a:solidFill>
              <a:latin typeface="Century"/>
              <a:ea typeface="Century"/>
              <a:cs typeface="Century"/>
              <a:sym typeface="Century"/>
            </a:endParaRPr>
          </a:p>
        </p:txBody>
      </p:sp>
      <p:sp>
        <p:nvSpPr>
          <p:cNvPr id="7" name="Text Placeholder 6"/>
          <p:cNvSpPr>
            <a:spLocks noGrp="1"/>
          </p:cNvSpPr>
          <p:nvPr>
            <p:ph type="body" idx="1"/>
          </p:nvPr>
        </p:nvSpPr>
        <p:spPr>
          <a:xfrm>
            <a:off x="5556216" y="1028529"/>
            <a:ext cx="6300199" cy="4757615"/>
          </a:xfrm>
        </p:spPr>
        <p:txBody>
          <a:bodyPr/>
          <a:lstStyle/>
          <a:p>
            <a:pPr marL="177800" indent="0">
              <a:buNone/>
            </a:pPr>
            <a:r>
              <a:rPr lang="en-US" sz="3200" dirty="0">
                <a:solidFill>
                  <a:srgbClr val="3B3B3D"/>
                </a:solidFill>
                <a:latin typeface="Calibri" charset="0"/>
                <a:ea typeface="Calibri" charset="0"/>
                <a:cs typeface="Calibri" charset="0"/>
              </a:rPr>
              <a:t>Reflect on the Super Stairs activity from Session 4, using the </a:t>
            </a:r>
            <a:r>
              <a:rPr lang="en-US" sz="3200" i="1" dirty="0">
                <a:solidFill>
                  <a:srgbClr val="3B3B3D"/>
                </a:solidFill>
                <a:latin typeface="Calibri" charset="0"/>
                <a:ea typeface="Calibri" charset="0"/>
                <a:cs typeface="Calibri" charset="0"/>
              </a:rPr>
              <a:t>Thinking about Thinking: Self-Reflection Tool.</a:t>
            </a:r>
          </a:p>
          <a:p>
            <a:pPr marL="177800" indent="0">
              <a:buNone/>
            </a:pPr>
            <a:endParaRPr lang="en-US" sz="3200" i="1" dirty="0">
              <a:solidFill>
                <a:srgbClr val="3B3B3D"/>
              </a:solidFill>
              <a:latin typeface="Calibri" charset="0"/>
              <a:ea typeface="Calibri" charset="0"/>
              <a:cs typeface="Calibri" charset="0"/>
            </a:endParaRPr>
          </a:p>
          <a:p>
            <a:pPr marL="177800" indent="0">
              <a:buNone/>
            </a:pPr>
            <a:r>
              <a:rPr lang="en-US" sz="3200" dirty="0">
                <a:solidFill>
                  <a:srgbClr val="3B3B3D"/>
                </a:solidFill>
                <a:latin typeface="Calibri" charset="0"/>
                <a:ea typeface="Calibri" charset="0"/>
                <a:cs typeface="Calibri" charset="0"/>
              </a:rPr>
              <a:t>How could a tool like this be helpful for your students? With colleagues in your district? </a:t>
            </a:r>
          </a:p>
          <a:p>
            <a:pPr marL="177800" indent="0">
              <a:buNone/>
            </a:pPr>
            <a:endParaRPr lang="en-US" sz="3200" i="1"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b="1" dirty="0"/>
              <a:t>Persistence and effective effort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222" y="908416"/>
            <a:ext cx="4197225" cy="4877728"/>
          </a:xfrm>
          <a:prstGeom prst="rect">
            <a:avLst/>
          </a:prstGeom>
          <a:ln>
            <a:solidFill>
              <a:schemeClr val="accent6">
                <a:lumMod val="50000"/>
              </a:schemeClr>
            </a:solidFill>
          </a:ln>
        </p:spPr>
      </p:pic>
      <p:sp>
        <p:nvSpPr>
          <p:cNvPr id="8" name="TextBox 7"/>
          <p:cNvSpPr txBox="1"/>
          <p:nvPr/>
        </p:nvSpPr>
        <p:spPr>
          <a:xfrm>
            <a:off x="614433" y="6200877"/>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5</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1072512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44</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Persistence and effective effort</a:t>
            </a:r>
          </a:p>
        </p:txBody>
      </p:sp>
      <p:graphicFrame>
        <p:nvGraphicFramePr>
          <p:cNvPr id="6" name="Diagram 5"/>
          <p:cNvGraphicFramePr/>
          <p:nvPr>
            <p:extLst>
              <p:ext uri="{D42A27DB-BD31-4B8C-83A1-F6EECF244321}">
                <p14:modId xmlns:p14="http://schemas.microsoft.com/office/powerpoint/2010/main" val="773630744"/>
              </p:ext>
            </p:extLst>
          </p:nvPr>
        </p:nvGraphicFramePr>
        <p:xfrm>
          <a:off x="653143" y="887582"/>
          <a:ext cx="11038114" cy="50690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614433" y="6200877"/>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5</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2509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graphicEl>
                                              <a:dgm id="{02DBA6E3-B07C-4A4E-8F8C-7968B57FE483}"/>
                                            </p:graphicEl>
                                          </p:spTgt>
                                        </p:tgtEl>
                                        <p:attrNameLst>
                                          <p:attrName>style.visibility</p:attrName>
                                        </p:attrNameLst>
                                      </p:cBhvr>
                                      <p:to>
                                        <p:strVal val="visible"/>
                                      </p:to>
                                    </p:set>
                                    <p:animEffect transition="in" filter="dissolve">
                                      <p:cBhvr>
                                        <p:cTn id="7" dur="500"/>
                                        <p:tgtEl>
                                          <p:spTgt spid="6">
                                            <p:graphicEl>
                                              <a:dgm id="{02DBA6E3-B07C-4A4E-8F8C-7968B57FE483}"/>
                                            </p:graphic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graphicEl>
                                              <a:dgm id="{F10F9E04-1507-5842-A822-641D39C2271E}"/>
                                            </p:graphicEl>
                                          </p:spTgt>
                                        </p:tgtEl>
                                        <p:attrNameLst>
                                          <p:attrName>style.visibility</p:attrName>
                                        </p:attrNameLst>
                                      </p:cBhvr>
                                      <p:to>
                                        <p:strVal val="visible"/>
                                      </p:to>
                                    </p:set>
                                    <p:animEffect transition="in" filter="dissolve">
                                      <p:cBhvr>
                                        <p:cTn id="10" dur="500"/>
                                        <p:tgtEl>
                                          <p:spTgt spid="6">
                                            <p:graphicEl>
                                              <a:dgm id="{F10F9E04-1507-5842-A822-641D39C2271E}"/>
                                            </p:graphic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graphicEl>
                                              <a:dgm id="{D776EBD9-063E-0D49-8424-E5FA86B234A3}"/>
                                            </p:graphicEl>
                                          </p:spTgt>
                                        </p:tgtEl>
                                        <p:attrNameLst>
                                          <p:attrName>style.visibility</p:attrName>
                                        </p:attrNameLst>
                                      </p:cBhvr>
                                      <p:to>
                                        <p:strVal val="visible"/>
                                      </p:to>
                                    </p:set>
                                    <p:animEffect transition="in" filter="dissolve">
                                      <p:cBhvr>
                                        <p:cTn id="13" dur="500"/>
                                        <p:tgtEl>
                                          <p:spTgt spid="6">
                                            <p:graphicEl>
                                              <a:dgm id="{D776EBD9-063E-0D49-8424-E5FA86B234A3}"/>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6">
                                            <p:graphicEl>
                                              <a:dgm id="{896E266E-1827-E44C-B3FA-1A7202109C15}"/>
                                            </p:graphicEl>
                                          </p:spTgt>
                                        </p:tgtEl>
                                        <p:attrNameLst>
                                          <p:attrName>style.visibility</p:attrName>
                                        </p:attrNameLst>
                                      </p:cBhvr>
                                      <p:to>
                                        <p:strVal val="visible"/>
                                      </p:to>
                                    </p:set>
                                    <p:animEffect transition="in" filter="dissolve">
                                      <p:cBhvr>
                                        <p:cTn id="18" dur="500"/>
                                        <p:tgtEl>
                                          <p:spTgt spid="6">
                                            <p:graphicEl>
                                              <a:dgm id="{896E266E-1827-E44C-B3FA-1A7202109C15}"/>
                                            </p:graphic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6">
                                            <p:graphicEl>
                                              <a:dgm id="{1A881987-523D-9047-B4EA-F3588E1B5672}"/>
                                            </p:graphicEl>
                                          </p:spTgt>
                                        </p:tgtEl>
                                        <p:attrNameLst>
                                          <p:attrName>style.visibility</p:attrName>
                                        </p:attrNameLst>
                                      </p:cBhvr>
                                      <p:to>
                                        <p:strVal val="visible"/>
                                      </p:to>
                                    </p:set>
                                    <p:animEffect transition="in" filter="dissolve">
                                      <p:cBhvr>
                                        <p:cTn id="21" dur="500"/>
                                        <p:tgtEl>
                                          <p:spTgt spid="6">
                                            <p:graphicEl>
                                              <a:dgm id="{1A881987-523D-9047-B4EA-F3588E1B5672}"/>
                                            </p:graphic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6">
                                            <p:graphicEl>
                                              <a:dgm id="{AF36A18F-4089-3F46-9B95-D9C3499C7400}"/>
                                            </p:graphicEl>
                                          </p:spTgt>
                                        </p:tgtEl>
                                        <p:attrNameLst>
                                          <p:attrName>style.visibility</p:attrName>
                                        </p:attrNameLst>
                                      </p:cBhvr>
                                      <p:to>
                                        <p:strVal val="visible"/>
                                      </p:to>
                                    </p:set>
                                    <p:animEffect transition="in" filter="dissolve">
                                      <p:cBhvr>
                                        <p:cTn id="24" dur="500"/>
                                        <p:tgtEl>
                                          <p:spTgt spid="6">
                                            <p:graphicEl>
                                              <a:dgm id="{AF36A18F-4089-3F46-9B95-D9C3499C7400}"/>
                                            </p:graphic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6">
                                            <p:graphicEl>
                                              <a:dgm id="{68AAF7DC-3F3D-5542-AB5C-97121CC1018E}"/>
                                            </p:graphicEl>
                                          </p:spTgt>
                                        </p:tgtEl>
                                        <p:attrNameLst>
                                          <p:attrName>style.visibility</p:attrName>
                                        </p:attrNameLst>
                                      </p:cBhvr>
                                      <p:to>
                                        <p:strVal val="visible"/>
                                      </p:to>
                                    </p:set>
                                    <p:animEffect transition="in" filter="dissolve">
                                      <p:cBhvr>
                                        <p:cTn id="27" dur="500"/>
                                        <p:tgtEl>
                                          <p:spTgt spid="6">
                                            <p:graphicEl>
                                              <a:dgm id="{68AAF7DC-3F3D-5542-AB5C-97121CC1018E}"/>
                                            </p:graphicEl>
                                          </p:spTgt>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6">
                                            <p:graphicEl>
                                              <a:dgm id="{EDB3034F-98F8-3546-A614-CBAD5E370B61}"/>
                                            </p:graphicEl>
                                          </p:spTgt>
                                        </p:tgtEl>
                                        <p:attrNameLst>
                                          <p:attrName>style.visibility</p:attrName>
                                        </p:attrNameLst>
                                      </p:cBhvr>
                                      <p:to>
                                        <p:strVal val="visible"/>
                                      </p:to>
                                    </p:set>
                                    <p:animEffect transition="in" filter="dissolve">
                                      <p:cBhvr>
                                        <p:cTn id="30" dur="500"/>
                                        <p:tgtEl>
                                          <p:spTgt spid="6">
                                            <p:graphicEl>
                                              <a:dgm id="{EDB3034F-98F8-3546-A614-CBAD5E370B61}"/>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6">
                                            <p:graphicEl>
                                              <a:dgm id="{02DBA6E3-B07C-4A4E-8F8C-7968B57FE483}"/>
                                            </p:graphicEl>
                                          </p:spTgt>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6">
                                            <p:graphicEl>
                                              <a:dgm id="{F10F9E04-1507-5842-A822-641D39C2271E}"/>
                                            </p:graphicEl>
                                          </p:spTgt>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6">
                                            <p:graphicEl>
                                              <a:dgm id="{D776EBD9-063E-0D49-8424-E5FA86B234A3}"/>
                                            </p:graphicEl>
                                          </p:spTgt>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6">
                                            <p:graphicEl>
                                              <a:dgm id="{896E266E-1827-E44C-B3FA-1A7202109C15}"/>
                                            </p:graphicEl>
                                          </p:spTgt>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6">
                                            <p:graphicEl>
                                              <a:dgm id="{1A881987-523D-9047-B4EA-F3588E1B5672}"/>
                                            </p:graphicEl>
                                          </p:spTgt>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6">
                                            <p:graphicEl>
                                              <a:dgm id="{AF36A18F-4089-3F46-9B95-D9C3499C7400}"/>
                                            </p:graphicEl>
                                          </p:spTgt>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6">
                                            <p:graphicEl>
                                              <a:dgm id="{68AAF7DC-3F3D-5542-AB5C-97121CC1018E}"/>
                                            </p:graphicEl>
                                          </p:spTgt>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6">
                                            <p:graphicEl>
                                              <a:dgm id="{EDB3034F-98F8-3546-A614-CBAD5E370B61}"/>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Dgm bld="one"/>
        </p:bldSub>
      </p:bldGraphic>
      <p:bldGraphic spid="6" grpId="1">
        <p:bldSub>
          <a:bldDgm/>
        </p:bldSub>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45</a:t>
            </a:fld>
            <a:endParaRPr lang="en-US" sz="1600" b="0" i="0" u="none" strike="noStrike" cap="none" dirty="0">
              <a:solidFill>
                <a:srgbClr val="A7A7A7"/>
              </a:solidFill>
              <a:latin typeface="Century"/>
              <a:ea typeface="Century"/>
              <a:cs typeface="Century"/>
              <a:sym typeface="Century"/>
            </a:endParaRPr>
          </a:p>
        </p:txBody>
      </p:sp>
      <p:sp>
        <p:nvSpPr>
          <p:cNvPr id="3" name="Text Placeholder 2"/>
          <p:cNvSpPr>
            <a:spLocks noGrp="1"/>
          </p:cNvSpPr>
          <p:nvPr>
            <p:ph type="body" idx="1"/>
          </p:nvPr>
        </p:nvSpPr>
        <p:spPr>
          <a:xfrm>
            <a:off x="327978" y="927793"/>
            <a:ext cx="6754140" cy="1026513"/>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Revisit the EngageNY lesson related to the math learning experience in Session 3.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Title 3"/>
          <p:cNvSpPr>
            <a:spLocks noGrp="1"/>
          </p:cNvSpPr>
          <p:nvPr>
            <p:ph type="title"/>
          </p:nvPr>
        </p:nvSpPr>
        <p:spPr/>
        <p:txBody>
          <a:bodyPr/>
          <a:lstStyle/>
          <a:p>
            <a:r>
              <a:rPr lang="en-US" b="1" dirty="0"/>
              <a:t>Persistence and effective effort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0243" y="927793"/>
            <a:ext cx="3797559" cy="4800147"/>
          </a:xfrm>
          <a:prstGeom prst="rect">
            <a:avLst/>
          </a:prstGeom>
          <a:ln>
            <a:solidFill>
              <a:schemeClr val="accent6">
                <a:lumMod val="50000"/>
              </a:schemeClr>
            </a:solidFill>
          </a:ln>
        </p:spPr>
      </p:pic>
      <p:sp>
        <p:nvSpPr>
          <p:cNvPr id="7" name="TextBox 6"/>
          <p:cNvSpPr txBox="1"/>
          <p:nvPr/>
        </p:nvSpPr>
        <p:spPr>
          <a:xfrm>
            <a:off x="327978" y="927793"/>
            <a:ext cx="6298109" cy="4729499"/>
          </a:xfrm>
          <a:prstGeom prst="rect">
            <a:avLst/>
          </a:prstGeom>
          <a:solidFill>
            <a:schemeClr val="bg1"/>
          </a:solidFill>
          <a:ln>
            <a:solidFill>
              <a:schemeClr val="accent6">
                <a:lumMod val="50000"/>
              </a:schemeClr>
            </a:solidFill>
          </a:ln>
        </p:spPr>
        <p:txBody>
          <a:bodyPr wrap="square" rtlCol="0">
            <a:spAutoFit/>
          </a:bodyPr>
          <a:lstStyle/>
          <a:p>
            <a:pPr lvl="0">
              <a:spcBef>
                <a:spcPts val="400"/>
              </a:spcBef>
              <a:defRPr/>
            </a:pPr>
            <a:r>
              <a:rPr lang="en-US" sz="2400" dirty="0">
                <a:latin typeface="Calibri" charset="0"/>
                <a:ea typeface="Calibri" charset="0"/>
                <a:cs typeface="Calibri" charset="0"/>
              </a:rPr>
              <a:t>Identify places in the lesson where you could support students in persistence and effective effort, including:</a:t>
            </a:r>
          </a:p>
          <a:p>
            <a:pPr marL="342900" lvl="1" indent="-342900">
              <a:spcBef>
                <a:spcPts val="400"/>
              </a:spcBef>
              <a:buFont typeface="Arial" charset="0"/>
              <a:buChar char="•"/>
            </a:pPr>
            <a:r>
              <a:rPr lang="en-US" sz="2400" dirty="0">
                <a:latin typeface="Calibri" charset="0"/>
                <a:ea typeface="Calibri" charset="0"/>
                <a:cs typeface="Calibri" charset="0"/>
              </a:rPr>
              <a:t>Places where students are likely to struggle</a:t>
            </a:r>
          </a:p>
          <a:p>
            <a:pPr marL="342900" lvl="1" indent="-342900">
              <a:spcBef>
                <a:spcPts val="400"/>
              </a:spcBef>
              <a:buFont typeface="Arial" charset="0"/>
              <a:buChar char="•"/>
            </a:pPr>
            <a:r>
              <a:rPr lang="en-US" sz="2400" dirty="0">
                <a:latin typeface="Calibri" charset="0"/>
                <a:ea typeface="Calibri" charset="0"/>
                <a:cs typeface="Calibri" charset="0"/>
              </a:rPr>
              <a:t>Places where you can model that mistakes and taking risks are how we learn</a:t>
            </a:r>
          </a:p>
          <a:p>
            <a:pPr marL="342900" lvl="1" indent="-342900">
              <a:spcBef>
                <a:spcPts val="400"/>
              </a:spcBef>
              <a:buFont typeface="Arial" charset="0"/>
              <a:buChar char="•"/>
            </a:pPr>
            <a:r>
              <a:rPr lang="en-US" sz="2400" dirty="0">
                <a:latin typeface="Calibri" charset="0"/>
                <a:ea typeface="Calibri" charset="0"/>
                <a:cs typeface="Calibri" charset="0"/>
              </a:rPr>
              <a:t>Places where you can provide feedback to students that encourages metacognition and other effective-effort strategies</a:t>
            </a:r>
          </a:p>
          <a:p>
            <a:pPr marL="342900" lvl="1" indent="-342900">
              <a:spcBef>
                <a:spcPts val="400"/>
              </a:spcBef>
              <a:buFont typeface="Arial" charset="0"/>
              <a:buChar char="•"/>
            </a:pPr>
            <a:r>
              <a:rPr lang="en-US" sz="2400" dirty="0">
                <a:latin typeface="Calibri" charset="0"/>
                <a:ea typeface="Calibri" charset="0"/>
                <a:cs typeface="Calibri" charset="0"/>
              </a:rPr>
              <a:t>Places where you can apply the specific educator actions recorded during the discussion on the previous slide. </a:t>
            </a:r>
          </a:p>
        </p:txBody>
      </p:sp>
      <p:sp>
        <p:nvSpPr>
          <p:cNvPr id="8" name="TextBox 7"/>
          <p:cNvSpPr txBox="1"/>
          <p:nvPr/>
        </p:nvSpPr>
        <p:spPr>
          <a:xfrm>
            <a:off x="6935637" y="891116"/>
            <a:ext cx="4920779" cy="4893647"/>
          </a:xfrm>
          <a:prstGeom prst="rect">
            <a:avLst/>
          </a:prstGeom>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a:ln>
            <a:noFill/>
          </a:ln>
        </p:spPr>
        <p:txBody>
          <a:bodyPr wrap="square" rtlCol="0">
            <a:spAutoFit/>
          </a:bodyPr>
          <a:lstStyle/>
          <a:p>
            <a:pPr lvl="0">
              <a:defRPr/>
            </a:pPr>
            <a:endParaRPr lang="en-US" sz="3200" b="1" dirty="0">
              <a:latin typeface="Calibri" charset="0"/>
              <a:ea typeface="Calibri" charset="0"/>
              <a:cs typeface="Calibri" charset="0"/>
            </a:endParaRPr>
          </a:p>
          <a:p>
            <a:pPr lvl="0" algn="ctr">
              <a:defRPr/>
            </a:pPr>
            <a:r>
              <a:rPr lang="en-US" sz="3200" b="1" dirty="0">
                <a:latin typeface="Calibri" charset="0"/>
                <a:ea typeface="Calibri" charset="0"/>
                <a:cs typeface="Calibri" charset="0"/>
              </a:rPr>
              <a:t>Share your learning! </a:t>
            </a:r>
          </a:p>
          <a:p>
            <a:pPr lvl="0">
              <a:defRPr/>
            </a:pPr>
            <a:endParaRPr lang="en-US" sz="3200" b="1" dirty="0">
              <a:latin typeface="Calibri" charset="0"/>
              <a:ea typeface="Calibri" charset="0"/>
              <a:cs typeface="Calibri" charset="0"/>
            </a:endParaRPr>
          </a:p>
          <a:p>
            <a:pPr marL="342900" lvl="1" indent="-342900">
              <a:buFont typeface="Arial" charset="0"/>
              <a:buChar char="•"/>
            </a:pPr>
            <a:r>
              <a:rPr lang="en-US" sz="2400" dirty="0">
                <a:latin typeface="Calibri" charset="0"/>
                <a:ea typeface="Calibri" charset="0"/>
                <a:cs typeface="Calibri" charset="0"/>
              </a:rPr>
              <a:t>Identify 1 way where you can model persistence through a think-aloud or similar strategy.</a:t>
            </a:r>
          </a:p>
          <a:p>
            <a:pPr marL="342900" lvl="1" indent="-342900">
              <a:buFont typeface="Arial" charset="0"/>
              <a:buChar char="•"/>
            </a:pPr>
            <a:endParaRPr lang="en-US" sz="2400" dirty="0">
              <a:latin typeface="Calibri" charset="0"/>
              <a:ea typeface="Calibri" charset="0"/>
              <a:cs typeface="Calibri" charset="0"/>
            </a:endParaRPr>
          </a:p>
          <a:p>
            <a:pPr marL="342900" lvl="1" indent="-342900">
              <a:buFont typeface="Arial" charset="0"/>
              <a:buChar char="•"/>
            </a:pPr>
            <a:r>
              <a:rPr lang="en-US" sz="2400" dirty="0">
                <a:latin typeface="Calibri" charset="0"/>
                <a:ea typeface="Calibri" charset="0"/>
                <a:cs typeface="Calibri" charset="0"/>
              </a:rPr>
              <a:t>Identify 1 way you will anticipate students’ struggle.  Prepare appropriate responses. </a:t>
            </a:r>
          </a:p>
          <a:p>
            <a:pPr marL="342900" lvl="1" indent="-342900">
              <a:buFont typeface="Arial" charset="0"/>
              <a:buChar char="•"/>
            </a:pPr>
            <a:endParaRPr lang="en-US" sz="2400" dirty="0">
              <a:latin typeface="Calibri" charset="0"/>
              <a:ea typeface="Calibri" charset="0"/>
              <a:cs typeface="Calibri" charset="0"/>
            </a:endParaRPr>
          </a:p>
          <a:p>
            <a:pPr marL="342900" lvl="1" indent="-342900">
              <a:buFont typeface="Arial" charset="0"/>
              <a:buChar char="•"/>
            </a:pPr>
            <a:endParaRPr lang="en-US" sz="2400" dirty="0">
              <a:latin typeface="Calibri" charset="0"/>
              <a:ea typeface="Calibri" charset="0"/>
              <a:cs typeface="Calibri" charset="0"/>
            </a:endParaRPr>
          </a:p>
        </p:txBody>
      </p:sp>
      <p:sp>
        <p:nvSpPr>
          <p:cNvPr id="9" name="TextBox 8"/>
          <p:cNvSpPr txBox="1"/>
          <p:nvPr/>
        </p:nvSpPr>
        <p:spPr>
          <a:xfrm>
            <a:off x="614433" y="6200877"/>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5</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882533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dissolve">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dissolv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dissolve">
                                      <p:cBhvr>
                                        <p:cTn id="17" dur="500"/>
                                        <p:tgtEl>
                                          <p:spTgt spid="7">
                                            <p:txEl>
                                              <p:pRg st="1" end="1"/>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dissolve">
                                      <p:cBhvr>
                                        <p:cTn id="20" dur="500"/>
                                        <p:tgtEl>
                                          <p:spTgt spid="7">
                                            <p:txEl>
                                              <p:pRg st="2" end="2"/>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dissolve">
                                      <p:cBhvr>
                                        <p:cTn id="23" dur="500"/>
                                        <p:tgtEl>
                                          <p:spTgt spid="7">
                                            <p:txEl>
                                              <p:pRg st="3" end="3"/>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dissolve">
                                      <p:cBhvr>
                                        <p:cTn id="26" dur="500"/>
                                        <p:tgtEl>
                                          <p:spTgt spid="7">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dissolve">
                                      <p:cBhvr>
                                        <p:cTn id="31" dur="500"/>
                                        <p:tgtEl>
                                          <p:spTgt spid="8">
                                            <p:bg/>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8">
                                            <p:txEl>
                                              <p:pRg st="1" end="1"/>
                                            </p:txEl>
                                          </p:spTgt>
                                        </p:tgtEl>
                                        <p:attrNameLst>
                                          <p:attrName>style.visibility</p:attrName>
                                        </p:attrNameLst>
                                      </p:cBhvr>
                                      <p:to>
                                        <p:strVal val="visible"/>
                                      </p:to>
                                    </p:set>
                                    <p:animEffect transition="in" filter="dissolve">
                                      <p:cBhvr>
                                        <p:cTn id="36" dur="500"/>
                                        <p:tgtEl>
                                          <p:spTgt spid="8">
                                            <p:txEl>
                                              <p:pRg st="1" end="1"/>
                                            </p:txEl>
                                          </p:spTgt>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8">
                                            <p:txEl>
                                              <p:pRg st="3" end="3"/>
                                            </p:txEl>
                                          </p:spTgt>
                                        </p:tgtEl>
                                        <p:attrNameLst>
                                          <p:attrName>style.visibility</p:attrName>
                                        </p:attrNameLst>
                                      </p:cBhvr>
                                      <p:to>
                                        <p:strVal val="visible"/>
                                      </p:to>
                                    </p:set>
                                    <p:animEffect transition="in" filter="dissolve">
                                      <p:cBhvr>
                                        <p:cTn id="39" dur="500"/>
                                        <p:tgtEl>
                                          <p:spTgt spid="8">
                                            <p:txEl>
                                              <p:pRg st="3" end="3"/>
                                            </p:txEl>
                                          </p:spTgt>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8">
                                            <p:txEl>
                                              <p:pRg st="5" end="5"/>
                                            </p:txEl>
                                          </p:spTgt>
                                        </p:tgtEl>
                                        <p:attrNameLst>
                                          <p:attrName>style.visibility</p:attrName>
                                        </p:attrNameLst>
                                      </p:cBhvr>
                                      <p:to>
                                        <p:strVal val="visible"/>
                                      </p:to>
                                    </p:set>
                                    <p:animEffect transition="in" filter="dissolve">
                                      <p:cBhvr>
                                        <p:cTn id="42"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P spid="8" grpId="0" uiExpand="1"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4294967295"/>
            <p:extLst>
              <p:ext uri="{D42A27DB-BD31-4B8C-83A1-F6EECF244321}">
                <p14:modId xmlns:p14="http://schemas.microsoft.com/office/powerpoint/2010/main" val="3257929976"/>
              </p:ext>
            </p:extLst>
          </p:nvPr>
        </p:nvGraphicFramePr>
        <p:xfrm>
          <a:off x="384629" y="1140279"/>
          <a:ext cx="11480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2673804" y="1412138"/>
            <a:ext cx="6902804" cy="461665"/>
          </a:xfrm>
          <a:prstGeom prst="rect">
            <a:avLst/>
          </a:prstGeom>
          <a:noFill/>
        </p:spPr>
        <p:txBody>
          <a:bodyPr wrap="square" rtlCol="0">
            <a:spAutoFit/>
          </a:bodyPr>
          <a:lstStyle/>
          <a:p>
            <a:r>
              <a:rPr lang="en-US" sz="2400" dirty="0">
                <a:solidFill>
                  <a:schemeClr val="bg1"/>
                </a:solidFill>
                <a:latin typeface="Calibri"/>
                <a:cs typeface="Calibri"/>
              </a:rPr>
              <a:t>What is one important takeaway from your learning?</a:t>
            </a:r>
          </a:p>
        </p:txBody>
      </p:sp>
      <p:sp>
        <p:nvSpPr>
          <p:cNvPr id="9" name="TextBox 8"/>
          <p:cNvSpPr txBox="1"/>
          <p:nvPr/>
        </p:nvSpPr>
        <p:spPr>
          <a:xfrm>
            <a:off x="4477406" y="2858496"/>
            <a:ext cx="6202333" cy="1200329"/>
          </a:xfrm>
          <a:prstGeom prst="rect">
            <a:avLst/>
          </a:prstGeom>
          <a:noFill/>
        </p:spPr>
        <p:txBody>
          <a:bodyPr wrap="square" rtlCol="0">
            <a:spAutoFit/>
          </a:bodyPr>
          <a:lstStyle/>
          <a:p>
            <a:r>
              <a:rPr lang="en-US" sz="2400" dirty="0">
                <a:solidFill>
                  <a:schemeClr val="bg1"/>
                </a:solidFill>
                <a:latin typeface="Calibri"/>
                <a:cs typeface="Calibri"/>
              </a:rPr>
              <a:t>In what ways can you increase opportunities for students to take intellectual risks in your classroom routines?</a:t>
            </a:r>
          </a:p>
        </p:txBody>
      </p:sp>
      <p:sp>
        <p:nvSpPr>
          <p:cNvPr id="10" name="TextBox 9"/>
          <p:cNvSpPr txBox="1"/>
          <p:nvPr/>
        </p:nvSpPr>
        <p:spPr>
          <a:xfrm>
            <a:off x="6045654" y="4657474"/>
            <a:ext cx="5526260" cy="830997"/>
          </a:xfrm>
          <a:prstGeom prst="rect">
            <a:avLst/>
          </a:prstGeom>
          <a:noFill/>
        </p:spPr>
        <p:txBody>
          <a:bodyPr wrap="square" rtlCol="0">
            <a:spAutoFit/>
          </a:bodyPr>
          <a:lstStyle/>
          <a:p>
            <a:r>
              <a:rPr lang="en-US" sz="2400" dirty="0">
                <a:solidFill>
                  <a:schemeClr val="bg1"/>
                </a:solidFill>
                <a:latin typeface="Calibri"/>
                <a:cs typeface="Calibri"/>
              </a:rPr>
              <a:t>What actions will you take as a result of this learning? </a:t>
            </a:r>
          </a:p>
        </p:txBody>
      </p:sp>
      <p:sp>
        <p:nvSpPr>
          <p:cNvPr id="11" name="Title 1"/>
          <p:cNvSpPr txBox="1">
            <a:spLocks/>
          </p:cNvSpPr>
          <p:nvPr/>
        </p:nvSpPr>
        <p:spPr>
          <a:xfrm>
            <a:off x="172156" y="103747"/>
            <a:ext cx="11480800" cy="533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Calibri"/>
                <a:cs typeface="Calibri"/>
              </a:rPr>
              <a:t>Persistence and effective effort</a:t>
            </a:r>
          </a:p>
        </p:txBody>
      </p:sp>
      <p:sp>
        <p:nvSpPr>
          <p:cNvPr id="12" name="TextBox 11">
            <a:extLst>
              <a:ext uri="{FF2B5EF4-FFF2-40B4-BE49-F238E27FC236}">
                <a16:creationId xmlns:a16="http://schemas.microsoft.com/office/drawing/2014/main" id="{AF2D59A1-A10F-7748-95E0-10D5382D519E}"/>
              </a:ext>
            </a:extLst>
          </p:cNvPr>
          <p:cNvSpPr txBox="1"/>
          <p:nvPr/>
        </p:nvSpPr>
        <p:spPr>
          <a:xfrm>
            <a:off x="614433" y="6200877"/>
            <a:ext cx="2710999"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2, Session 5</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8888395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56866"/>
            <a:ext cx="12192000" cy="3576271"/>
          </a:xfrm>
        </p:spPr>
        <p:txBody>
          <a:bodyPr/>
          <a:lstStyle/>
          <a:p>
            <a:r>
              <a:rPr lang="en-US" sz="4000" b="1" dirty="0"/>
              <a:t>Module 2</a:t>
            </a:r>
            <a:r>
              <a:rPr lang="en-US" sz="4000" dirty="0"/>
              <a:t>: Multiplicative Thinking: Ratios and Rates</a:t>
            </a:r>
            <a:br>
              <a:rPr lang="en-US" sz="4000" dirty="0"/>
            </a:br>
            <a:br>
              <a:rPr lang="en-US" sz="4000" dirty="0"/>
            </a:br>
            <a:r>
              <a:rPr lang="en-US" sz="4000" dirty="0"/>
              <a:t>Module 2 Closing Slides and Participant Evaluation Survey</a:t>
            </a:r>
            <a:br>
              <a:rPr lang="en-US" sz="4000" dirty="0"/>
            </a:br>
            <a:br>
              <a:rPr lang="en-US" sz="4000" dirty="0"/>
            </a:br>
            <a:r>
              <a:rPr lang="en-US" sz="4000" dirty="0"/>
              <a:t>Grades 6–9</a:t>
            </a:r>
          </a:p>
        </p:txBody>
      </p:sp>
    </p:spTree>
    <p:extLst>
      <p:ext uri="{BB962C8B-B14F-4D97-AF65-F5344CB8AC3E}">
        <p14:creationId xmlns:p14="http://schemas.microsoft.com/office/powerpoint/2010/main" val="3892040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algn="r"/>
            <a:fld id="{6EF36E0C-29D7-3046-B978-7B10A2E0CECE}" type="slidenum">
              <a:rPr lang="en-US" sz="1600" smtClean="0">
                <a:solidFill>
                  <a:srgbClr val="B0B0B2"/>
                </a:solidFill>
                <a:latin typeface="Century"/>
                <a:cs typeface="Century"/>
              </a:rPr>
              <a:pPr algn="r"/>
              <a:t>48</a:t>
            </a:fld>
            <a:endParaRPr lang="en-US" sz="1600" dirty="0">
              <a:solidFill>
                <a:srgbClr val="B0B0B2"/>
              </a:solidFill>
              <a:latin typeface="Century"/>
              <a:cs typeface="Century"/>
            </a:endParaRPr>
          </a:p>
        </p:txBody>
      </p:sp>
      <p:sp>
        <p:nvSpPr>
          <p:cNvPr id="6" name="Title 5"/>
          <p:cNvSpPr>
            <a:spLocks noGrp="1"/>
          </p:cNvSpPr>
          <p:nvPr>
            <p:ph type="title"/>
          </p:nvPr>
        </p:nvSpPr>
        <p:spPr/>
        <p:txBody>
          <a:bodyPr/>
          <a:lstStyle/>
          <a:p>
            <a:r>
              <a:rPr lang="en-US" b="1" dirty="0"/>
              <a:t> References</a:t>
            </a:r>
          </a:p>
        </p:txBody>
      </p:sp>
      <p:sp>
        <p:nvSpPr>
          <p:cNvPr id="2" name="TextBox 1"/>
          <p:cNvSpPr txBox="1"/>
          <p:nvPr/>
        </p:nvSpPr>
        <p:spPr>
          <a:xfrm>
            <a:off x="65201" y="868193"/>
            <a:ext cx="12126799" cy="526297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200" dirty="0">
                <a:solidFill>
                  <a:srgbClr val="1D1D1F"/>
                </a:solidFill>
                <a:latin typeface="Calibri"/>
                <a:cs typeface="Calibri"/>
              </a:rPr>
              <a:t>Key resources available via the Louisiana Department of Education web page — K-12 Math Planning Resources, </a:t>
            </a:r>
            <a:r>
              <a:rPr lang="en-US" sz="1200" u="sng" dirty="0">
                <a:solidFill>
                  <a:srgbClr val="1D1D1F"/>
                </a:solidFill>
                <a:latin typeface="Calibri"/>
                <a:cs typeface="Calibri"/>
                <a:hlinkClick r:id="rId3"/>
              </a:rPr>
              <a:t>https://www.louisianabelieves.com/resources/library/k-12-math-year-long-planning</a:t>
            </a:r>
            <a:r>
              <a:rPr lang="en-US" sz="1200" dirty="0">
                <a:solidFill>
                  <a:srgbClr val="1D1D1F"/>
                </a:solidFill>
                <a:latin typeface="Calibri"/>
                <a:cs typeface="Calibri"/>
              </a:rPr>
              <a:t> — include the following:</a:t>
            </a:r>
          </a:p>
          <a:p>
            <a:pPr marL="228600" indent="-228600">
              <a:buFont typeface="Arial"/>
              <a:buChar char="•"/>
            </a:pPr>
            <a:r>
              <a:rPr lang="en-US" sz="1200" i="1" dirty="0">
                <a:solidFill>
                  <a:srgbClr val="1D1D1F"/>
                </a:solidFill>
                <a:latin typeface="Calibri"/>
                <a:cs typeface="Calibri"/>
              </a:rPr>
              <a:t>K–12 Louisiana Student Standards for Mathematics (LSSM)</a:t>
            </a:r>
            <a:endParaRPr lang="en-US" sz="1200" dirty="0">
              <a:solidFill>
                <a:srgbClr val="1D1D1F"/>
              </a:solidFill>
              <a:latin typeface="Calibri"/>
              <a:cs typeface="Calibri"/>
            </a:endParaRPr>
          </a:p>
          <a:p>
            <a:pPr marL="228600" indent="-228600">
              <a:buFont typeface="Arial"/>
              <a:buChar char="•"/>
            </a:pPr>
            <a:r>
              <a:rPr lang="en-US" sz="1200" i="1" dirty="0">
                <a:solidFill>
                  <a:srgbClr val="1D1D1F"/>
                </a:solidFill>
                <a:latin typeface="Calibri"/>
                <a:cs typeface="Calibri"/>
              </a:rPr>
              <a:t>Teachers Companion Documents</a:t>
            </a:r>
            <a:endParaRPr lang="en-US" sz="1200" dirty="0">
              <a:solidFill>
                <a:srgbClr val="1D1D1F"/>
              </a:solidFill>
              <a:latin typeface="Calibri"/>
              <a:cs typeface="Calibri"/>
            </a:endParaRPr>
          </a:p>
          <a:p>
            <a:pPr marL="228600" indent="-228600">
              <a:buFont typeface="Arial"/>
              <a:buChar char="•"/>
            </a:pPr>
            <a:r>
              <a:rPr lang="en-US" sz="1200" i="1" dirty="0">
                <a:solidFill>
                  <a:srgbClr val="1D1D1F"/>
                </a:solidFill>
                <a:latin typeface="Calibri"/>
                <a:cs typeface="Calibri"/>
              </a:rPr>
              <a:t>Implement The Eureka Curriculum: Louisiana Eureka Guides.</a:t>
            </a:r>
            <a:r>
              <a:rPr lang="en-US" sz="1200" dirty="0">
                <a:solidFill>
                  <a:srgbClr val="1D1D1F"/>
                </a:solidFill>
                <a:latin typeface="Calibri"/>
                <a:cs typeface="Calibri"/>
              </a:rPr>
              <a:t> </a:t>
            </a:r>
          </a:p>
          <a:p>
            <a:pPr marL="228600" indent="-228600">
              <a:buFont typeface="Arial"/>
              <a:buChar char="•"/>
            </a:pPr>
            <a:r>
              <a:rPr lang="en-US" sz="1200" i="1" dirty="0">
                <a:solidFill>
                  <a:srgbClr val="1D1D1F"/>
                </a:solidFill>
                <a:latin typeface="Calibri"/>
                <a:cs typeface="Calibri"/>
              </a:rPr>
              <a:t>Help Students Who Struggle: Remediation Guides</a:t>
            </a:r>
            <a:r>
              <a:rPr lang="en-US" sz="1200" dirty="0">
                <a:solidFill>
                  <a:srgbClr val="1D1D1F"/>
                </a:solidFill>
                <a:latin typeface="Calibri"/>
                <a:cs typeface="Calibri"/>
              </a:rPr>
              <a:t>. </a:t>
            </a:r>
            <a:endParaRPr lang="en-US" sz="1200" u="sng" dirty="0">
              <a:solidFill>
                <a:srgbClr val="1D1D1F"/>
              </a:solidFill>
              <a:latin typeface="Calibri"/>
              <a:cs typeface="Calibri"/>
            </a:endParaRPr>
          </a:p>
          <a:p>
            <a:pPr marL="228600" indent="-228600">
              <a:buFont typeface="Arial"/>
              <a:buChar char="•"/>
            </a:pPr>
            <a:r>
              <a:rPr lang="en-US" sz="1200" i="1" dirty="0">
                <a:solidFill>
                  <a:srgbClr val="1D1D1F"/>
                </a:solidFill>
                <a:latin typeface="Calibri"/>
                <a:ea typeface="Calibri" charset="0"/>
                <a:cs typeface="Calibri"/>
              </a:rPr>
              <a:t>The Louisiana Student Standards for Mathematics: A Guide to Rigor in Mathematics 2.0</a:t>
            </a:r>
            <a:r>
              <a:rPr lang="en-US" sz="1200" dirty="0">
                <a:solidFill>
                  <a:srgbClr val="1D1D1F"/>
                </a:solidFill>
                <a:latin typeface="Calibri"/>
                <a:ea typeface="Calibri" charset="0"/>
                <a:cs typeface="Calibri"/>
              </a:rPr>
              <a:t>, at https://www.louisianabelieves.com/docs/default-source/year-long-planning/k-12-lssm-alignment-to-rigor.pdf</a:t>
            </a:r>
            <a:br>
              <a:rPr lang="en-US" sz="1200" dirty="0">
                <a:solidFill>
                  <a:srgbClr val="1D1D1F"/>
                </a:solidFill>
                <a:latin typeface="Calibri"/>
                <a:ea typeface="Calibri" charset="0"/>
                <a:cs typeface="Calibri"/>
              </a:rPr>
            </a:br>
            <a:r>
              <a:rPr lang="en-US" sz="1200" dirty="0">
                <a:solidFill>
                  <a:srgbClr val="1D1D1F"/>
                </a:solidFill>
                <a:latin typeface="Calibri"/>
                <a:ea typeface="Calibri" charset="0"/>
                <a:cs typeface="Calibri"/>
              </a:rPr>
              <a:t>This document (name in link: “K-12 LSSM Alignment to Rigor”) as well as the individual rigor documents for each grade level—e.g., “Kindergarten LSSM Alignment to Rigor,” “Grade 1 LSSM Alignment to Rigor,” and so on) can be downloaded via this web page: https://www.louisianabelieves.com/resources/library/k-12-math-year-long-planning</a:t>
            </a:r>
            <a:endParaRPr lang="en-US" sz="1200" dirty="0">
              <a:solidFill>
                <a:srgbClr val="1D1D1F"/>
              </a:solidFill>
              <a:latin typeface="Calibri"/>
              <a:cs typeface="Calibri"/>
            </a:endParaRPr>
          </a:p>
          <a:p>
            <a:endParaRPr lang="en-US" sz="1200" dirty="0">
              <a:solidFill>
                <a:srgbClr val="1D1D1F"/>
              </a:solidFill>
              <a:latin typeface="Calibri"/>
              <a:cs typeface="Calibri"/>
            </a:endParaRPr>
          </a:p>
          <a:p>
            <a:r>
              <a:rPr lang="en-US" sz="1200" dirty="0">
                <a:solidFill>
                  <a:srgbClr val="1D1D1F"/>
                </a:solidFill>
                <a:latin typeface="Calibri"/>
                <a:cs typeface="Calibri"/>
              </a:rPr>
              <a:t>Other resources include:</a:t>
            </a:r>
          </a:p>
          <a:p>
            <a:r>
              <a:rPr lang="en-US" sz="1200" dirty="0">
                <a:solidFill>
                  <a:srgbClr val="1D1D1F"/>
                </a:solidFill>
                <a:latin typeface="Calibri"/>
                <a:cs typeface="Calibri"/>
              </a:rPr>
              <a:t>From education company Agile Mind, Inc.: </a:t>
            </a:r>
          </a:p>
          <a:p>
            <a:pPr marL="225425" indent="-225425">
              <a:buFont typeface="Arial"/>
              <a:buChar char="•"/>
            </a:pPr>
            <a:r>
              <a:rPr lang="en-US" sz="1200" dirty="0">
                <a:solidFill>
                  <a:srgbClr val="1D1D1F"/>
                </a:solidFill>
                <a:latin typeface="Calibri"/>
                <a:cs typeface="Calibri"/>
              </a:rPr>
              <a:t>Used with permission of Agile Mind, Inc., the article “Persistence and effective effort,” which appears in An Educator’s Course in Academic Youth Development, by the Charles A. Dana Center and Agile Mind, Inc., available to users of Dana Center/Agile Mind programs in mathematics and science. To learn more about the Academic Youth Development family of programs, see http://www.agilemind.com/programs/academic-youth-development</a:t>
            </a:r>
            <a:endParaRPr lang="en-US" sz="1200" dirty="0">
              <a:solidFill>
                <a:srgbClr val="1D1D1F"/>
              </a:solidFill>
              <a:latin typeface="Calibri"/>
              <a:ea typeface="Calibri" charset="0"/>
              <a:cs typeface="Calibri"/>
            </a:endParaRPr>
          </a:p>
          <a:p>
            <a:pPr marL="225425" indent="-225425">
              <a:buFont typeface="Arial"/>
              <a:buChar char="•"/>
            </a:pPr>
            <a:r>
              <a:rPr lang="en-US" sz="1200" dirty="0">
                <a:solidFill>
                  <a:srgbClr val="1D1D1F"/>
                </a:solidFill>
                <a:latin typeface="Calibri"/>
                <a:cs typeface="Calibri"/>
              </a:rPr>
              <a:t>Used with permission of Agile Mind, Inc., “Thinking About Thinking: Self-Reflection Tool,” which appears in Summer-Start Academic Youth Development, School-Year Academic Youth Development, and An Educator’s Course in Academic Youth Development, by the Charles A. Dana Center and Agile Mind, Inc., available to users of Dana Center/Agile Mind programs in mathematics and science. To learn more about the Academic Youth Development family of programs, see http://www.agilemind.com/programs/academic-youth-development.</a:t>
            </a:r>
          </a:p>
          <a:p>
            <a:endParaRPr lang="en-US" sz="1200" dirty="0">
              <a:solidFill>
                <a:srgbClr val="1D1D1F"/>
              </a:solidFill>
              <a:latin typeface="Calibri"/>
              <a:cs typeface="Calibri"/>
            </a:endParaRPr>
          </a:p>
          <a:p>
            <a:r>
              <a:rPr lang="en-US" sz="1200" dirty="0">
                <a:solidFill>
                  <a:srgbClr val="1D1D1F"/>
                </a:solidFill>
                <a:latin typeface="Calibri"/>
                <a:cs typeface="Calibri"/>
              </a:rPr>
              <a:t>Dan Meyer. (2013 December and subsequent posts). Super Stairs, part of 101 Questions. Available at http://www.101qs.com/2714-super-stairs</a:t>
            </a:r>
          </a:p>
          <a:p>
            <a:endParaRPr lang="en-US" sz="1200" dirty="0">
              <a:solidFill>
                <a:srgbClr val="1D1D1F"/>
              </a:solidFill>
              <a:latin typeface="Calibri"/>
              <a:cs typeface="Calibri"/>
            </a:endParaRPr>
          </a:p>
          <a:p>
            <a:r>
              <a:rPr lang="en-US" sz="1200" dirty="0">
                <a:solidFill>
                  <a:srgbClr val="1D1D1F"/>
                </a:solidFill>
                <a:latin typeface="Calibri"/>
                <a:cs typeface="Calibri"/>
              </a:rPr>
              <a:t>From the </a:t>
            </a:r>
            <a:r>
              <a:rPr lang="en-US" sz="1200" dirty="0">
                <a:solidFill>
                  <a:srgbClr val="1D1D1F"/>
                </a:solidFill>
                <a:latin typeface="Calibri"/>
                <a:ea typeface="Calibri" charset="0"/>
                <a:cs typeface="Calibri"/>
              </a:rPr>
              <a:t>New York State Department of Education: </a:t>
            </a:r>
            <a:r>
              <a:rPr lang="en-US" sz="1200" dirty="0">
                <a:solidFill>
                  <a:srgbClr val="1D1D1F"/>
                </a:solidFill>
                <a:latin typeface="Calibri"/>
                <a:cs typeface="Calibri"/>
              </a:rPr>
              <a:t>EngageNY</a:t>
            </a:r>
          </a:p>
          <a:p>
            <a:r>
              <a:rPr lang="en-US" sz="1200" dirty="0">
                <a:solidFill>
                  <a:srgbClr val="1D1D1F"/>
                </a:solidFill>
                <a:latin typeface="Calibri"/>
                <a:cs typeface="Calibri"/>
              </a:rPr>
              <a:t>Various curriculum resources, a</a:t>
            </a:r>
            <a:r>
              <a:rPr lang="en-US" sz="1200" dirty="0">
                <a:solidFill>
                  <a:srgbClr val="1D1D1F"/>
                </a:solidFill>
                <a:latin typeface="Calibri"/>
                <a:ea typeface="Calibri" charset="0"/>
                <a:cs typeface="Calibri"/>
              </a:rPr>
              <a:t>vailable via https://www.engageny.org </a:t>
            </a:r>
          </a:p>
          <a:p>
            <a:r>
              <a:rPr lang="en-US" sz="1200" dirty="0">
                <a:solidFill>
                  <a:srgbClr val="1D1D1F"/>
                </a:solidFill>
                <a:latin typeface="Calibri"/>
                <a:ea typeface="Calibri" charset="0"/>
                <a:cs typeface="Calibri"/>
              </a:rPr>
              <a:t>These curriculum resources are shared under the EngageNY terms of use (https://www.engageny.org/terms-of-use) and the Creative Commons license—Attribution-NonCommercial-ShareAlike 3.0 Unported (CC BY-NC-SA 3.0)—mentioned therein: https://creativecommons.org/licenses/by-nc-sa/3.0</a:t>
            </a:r>
          </a:p>
          <a:p>
            <a:endParaRPr lang="en-US" sz="1200" dirty="0">
              <a:solidFill>
                <a:srgbClr val="1D1D1F"/>
              </a:solidFill>
              <a:latin typeface="Calibri"/>
              <a:ea typeface="Calibri" charset="0"/>
              <a:cs typeface="Calibri"/>
            </a:endParaRPr>
          </a:p>
          <a:p>
            <a:r>
              <a:rPr lang="en-US" sz="1200" dirty="0">
                <a:solidFill>
                  <a:srgbClr val="1D1D1F"/>
                </a:solidFill>
                <a:latin typeface="Calibri"/>
                <a:ea typeface="Calibri" charset="0"/>
                <a:cs typeface="Calibri"/>
              </a:rPr>
              <a:t>From the National School Reform Faculty (NSRF). (n.d.). Text Rendering Experience Available at https://www.nsrfharmony.org/system/files/protocols/text_rendering_0.pdf</a:t>
            </a:r>
            <a:endParaRPr lang="en-US" sz="1400" dirty="0">
              <a:solidFill>
                <a:schemeClr val="accent6">
                  <a:lumMod val="50000"/>
                </a:schemeClr>
              </a:solidFill>
              <a:latin typeface="Calibri"/>
              <a:ea typeface="Calibri" charset="0"/>
              <a:cs typeface="Calibri"/>
            </a:endParaRPr>
          </a:p>
        </p:txBody>
      </p:sp>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2</a:t>
            </a:r>
          </a:p>
          <a:p>
            <a:pPr lvl="0">
              <a:buSzPct val="25000"/>
            </a:pPr>
            <a:r>
              <a:rPr lang="en-US"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5349270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49</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What to expect in Modules 3, 4, 5, and 6 </a:t>
            </a:r>
          </a:p>
        </p:txBody>
      </p:sp>
      <p:graphicFrame>
        <p:nvGraphicFramePr>
          <p:cNvPr id="5" name="Diagram 4"/>
          <p:cNvGraphicFramePr/>
          <p:nvPr>
            <p:extLst/>
          </p:nvPr>
        </p:nvGraphicFramePr>
        <p:xfrm>
          <a:off x="128016" y="719666"/>
          <a:ext cx="12063984"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2</a:t>
            </a:r>
          </a:p>
          <a:p>
            <a:pPr lvl="0">
              <a:buSzPct val="25000"/>
            </a:pPr>
            <a:r>
              <a:rPr lang="en-US"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822599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289FEDB6-D9B9-ED42-BB85-01FB10E97E40}"/>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graphicEl>
                                              <a:dgm id="{596D7790-EAE0-224F-A8C1-D7DCCD5844F1}"/>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graphicEl>
                                              <a:dgm id="{32E1EF88-F8E9-6948-85F4-126E213B4E7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7F522569-4318-764C-91E4-2C1EA1A3D936}"/>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graphicEl>
                                              <a:dgm id="{F137C0D6-93D6-654B-804B-8FB10291CB92}"/>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graphicEl>
                                              <a:dgm id="{1827A35C-5272-E94A-8506-BA568C3F37F7}"/>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graphicEl>
                                              <a:dgm id="{2585ABCA-2A2C-C745-AFC5-939FB1FF7882}"/>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graphicEl>
                                              <a:dgm id="{D298ADEB-6CB0-0F43-A960-A3AEFD303D46}"/>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graphicEl>
                                              <a:dgm id="{5B6C8845-9E15-254B-A377-BD828A6147F0}"/>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graphicEl>
                                              <a:dgm id="{245B7FB1-276D-C547-A9F4-FDCBBE03A2BD}"/>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graphicEl>
                                              <a:dgm id="{383EFADA-01C1-C045-B6E1-1336948DED04}"/>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graphicEl>
                                              <a:dgm id="{4942C0DB-D27E-4C4B-A477-A5569C27B2FB}"/>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graphicEl>
                                              <a:dgm id="{CD883283-3F7E-D746-B6DF-BAA38792A872}"/>
                                            </p:graphic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graphicEl>
                                              <a:dgm id="{34512ED5-F450-C446-A416-EEC9DB6A2ED2}"/>
                                            </p:graphic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
                                            <p:graphicEl>
                                              <a:dgm id="{7B32AA1B-497C-5D46-AA7F-B6AD3FFFEFD2}"/>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5" name="Title 3"/>
          <p:cNvSpPr>
            <a:spLocks noGrp="1"/>
          </p:cNvSpPr>
          <p:nvPr>
            <p:ph type="title"/>
          </p:nvPr>
        </p:nvSpPr>
        <p:spPr>
          <a:xfrm>
            <a:off x="1" y="2773187"/>
            <a:ext cx="12192000" cy="3105637"/>
          </a:xfrm>
        </p:spPr>
        <p:txBody>
          <a:bodyPr/>
          <a:lstStyle/>
          <a:p>
            <a:r>
              <a:rPr lang="en-US" sz="4000" b="1" dirty="0"/>
              <a:t>Module 2</a:t>
            </a:r>
            <a:r>
              <a:rPr lang="en-US" sz="4000" dirty="0"/>
              <a:t>: Multiplicative Thinking: Ratios and Rates</a:t>
            </a:r>
            <a:br>
              <a:rPr lang="en-US" sz="4000" dirty="0"/>
            </a:br>
            <a:br>
              <a:rPr lang="en-US" sz="4000" dirty="0"/>
            </a:br>
            <a:r>
              <a:rPr lang="en-US" sz="4000" b="1" dirty="0"/>
              <a:t>Session 1</a:t>
            </a:r>
            <a:r>
              <a:rPr lang="en-US" sz="4000" dirty="0"/>
              <a:t>: Deepening Mathematical Content Knowledge for Effective Instruction</a:t>
            </a:r>
            <a:br>
              <a:rPr lang="en-US" sz="4000" dirty="0"/>
            </a:br>
            <a:br>
              <a:rPr lang="en-US" sz="4000" dirty="0"/>
            </a:br>
            <a:r>
              <a:rPr lang="en-US" sz="4000" dirty="0"/>
              <a:t>Grades 6–9</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50</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a:xfrm>
            <a:off x="0" y="1"/>
            <a:ext cx="12192000" cy="756954"/>
          </a:xfrm>
        </p:spPr>
        <p:txBody>
          <a:bodyPr/>
          <a:lstStyle/>
          <a:p>
            <a:r>
              <a:rPr lang="en-US" b="1" dirty="0"/>
              <a:t> Module evaluation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10" y="908033"/>
            <a:ext cx="11792023" cy="4950044"/>
          </a:xfrm>
          <a:prstGeom prst="rect">
            <a:avLst/>
          </a:prstGeom>
          <a:effectLst>
            <a:outerShdw blurRad="50800" dist="50800" dir="5400000" algn="ctr" rotWithShape="0">
              <a:srgbClr val="000000"/>
            </a:outerShdw>
          </a:effectLst>
        </p:spPr>
      </p:pic>
      <p:sp>
        <p:nvSpPr>
          <p:cNvPr id="6" name="Content Placeholder 2"/>
          <p:cNvSpPr txBox="1">
            <a:spLocks/>
          </p:cNvSpPr>
          <p:nvPr/>
        </p:nvSpPr>
        <p:spPr bwMode="auto">
          <a:xfrm>
            <a:off x="492125" y="1152962"/>
            <a:ext cx="10503825" cy="4460183"/>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endParaRPr lang="en-US" sz="3200" kern="0" dirty="0">
              <a:solidFill>
                <a:srgbClr val="000000"/>
              </a:solidFill>
              <a:latin typeface="Calibri" charset="0"/>
              <a:ea typeface="Calibri" charset="0"/>
              <a:cs typeface="Calibri" charset="0"/>
            </a:endParaRPr>
          </a:p>
          <a:p>
            <a:r>
              <a:rPr lang="en-US" sz="3200" kern="0" dirty="0">
                <a:solidFill>
                  <a:srgbClr val="000000"/>
                </a:solidFill>
                <a:latin typeface="Calibri" charset="0"/>
                <a:ea typeface="Calibri" charset="0"/>
                <a:cs typeface="Calibri" charset="0"/>
              </a:rPr>
              <a:t>Your feedback and comments are important to us.  Please complete the </a:t>
            </a:r>
            <a:r>
              <a:rPr lang="en-US" sz="3200" dirty="0">
                <a:solidFill>
                  <a:srgbClr val="000000"/>
                </a:solidFill>
                <a:latin typeface="Calibri" charset="0"/>
                <a:ea typeface="Calibri" charset="0"/>
                <a:cs typeface="Calibri" charset="0"/>
              </a:rPr>
              <a:t>module</a:t>
            </a:r>
            <a:r>
              <a:rPr lang="en-US" sz="3200" kern="0" dirty="0">
                <a:solidFill>
                  <a:srgbClr val="000000"/>
                </a:solidFill>
                <a:latin typeface="Calibri" charset="0"/>
                <a:ea typeface="Calibri" charset="0"/>
                <a:cs typeface="Calibri" charset="0"/>
              </a:rPr>
              <a:t> evaluation found at:</a:t>
            </a:r>
          </a:p>
          <a:p>
            <a:endParaRPr lang="en-US" kern="0" dirty="0"/>
          </a:p>
          <a:p>
            <a:endParaRPr lang="en-US" kern="0" dirty="0"/>
          </a:p>
        </p:txBody>
      </p:sp>
      <p:sp>
        <p:nvSpPr>
          <p:cNvPr id="9" name="Shape 51"/>
          <p:cNvSpPr txBox="1"/>
          <p:nvPr/>
        </p:nvSpPr>
        <p:spPr>
          <a:xfrm>
            <a:off x="323061" y="6164333"/>
            <a:ext cx="7014307" cy="5147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2</a:t>
            </a:r>
            <a:endParaRPr lang="en-US" dirty="0">
              <a:solidFill>
                <a:srgbClr val="5A5A5A"/>
              </a:solidFill>
              <a:latin typeface="Calibri"/>
              <a:ea typeface="Calibri"/>
              <a:cs typeface="Calibri"/>
              <a:sym typeface="Calibri"/>
            </a:endParaRPr>
          </a:p>
          <a:p>
            <a:pPr lvl="0">
              <a:buSzPct val="25000"/>
            </a:pPr>
            <a:r>
              <a:rPr lang="en-US" dirty="0">
                <a:solidFill>
                  <a:srgbClr val="5A5A5A"/>
                </a:solidFill>
                <a:latin typeface="Calibri"/>
                <a:ea typeface="Calibri"/>
                <a:cs typeface="Calibri"/>
                <a:sym typeface="Calibri"/>
              </a:rPr>
              <a:t>Grades 6–9</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7063" y="2488389"/>
            <a:ext cx="2568387" cy="2613447"/>
          </a:xfrm>
          <a:prstGeom prst="rect">
            <a:avLst/>
          </a:prstGeom>
        </p:spPr>
      </p:pic>
      <p:sp>
        <p:nvSpPr>
          <p:cNvPr id="8" name="TextBox 7"/>
          <p:cNvSpPr txBox="1"/>
          <p:nvPr/>
        </p:nvSpPr>
        <p:spPr>
          <a:xfrm>
            <a:off x="492125" y="3349625"/>
            <a:ext cx="7744938" cy="861774"/>
          </a:xfrm>
          <a:prstGeom prst="rect">
            <a:avLst/>
          </a:prstGeom>
          <a:noFill/>
        </p:spPr>
        <p:txBody>
          <a:bodyPr wrap="square" rtlCol="0">
            <a:spAutoFit/>
          </a:bodyPr>
          <a:lstStyle/>
          <a:p>
            <a:r>
              <a:rPr lang="en-US" sz="3200" b="1" dirty="0">
                <a:solidFill>
                  <a:schemeClr val="bg1"/>
                </a:solidFill>
                <a:latin typeface="Calibri" charset="0"/>
                <a:ea typeface="Calibri" charset="0"/>
                <a:cs typeface="Calibri" charset="0"/>
                <a:hlinkClick r:id="rId5"/>
              </a:rPr>
              <a:t>http://www.utdanacenter.org/ldoe/surveys</a:t>
            </a:r>
            <a:endParaRPr lang="en-US" sz="3200" b="1" dirty="0">
              <a:solidFill>
                <a:schemeClr val="bg1"/>
              </a:solidFill>
              <a:latin typeface="Calibri" charset="0"/>
              <a:ea typeface="Calibri" charset="0"/>
              <a:cs typeface="Calibri" charset="0"/>
            </a:endParaRPr>
          </a:p>
          <a:p>
            <a:endParaRPr lang="en-US" dirty="0"/>
          </a:p>
        </p:txBody>
      </p:sp>
    </p:spTree>
    <p:extLst>
      <p:ext uri="{BB962C8B-B14F-4D97-AF65-F5344CB8AC3E}">
        <p14:creationId xmlns:p14="http://schemas.microsoft.com/office/powerpoint/2010/main" val="4111934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342021" y="1058780"/>
            <a:ext cx="6678260" cy="4386726"/>
          </a:xfrm>
        </p:spPr>
        <p:txBody>
          <a:bodyPr/>
          <a:lstStyle/>
          <a:p>
            <a:pPr marL="0" indent="0">
              <a:buNone/>
            </a:pPr>
            <a:r>
              <a:rPr lang="en-US" sz="3600" dirty="0"/>
              <a:t>Why is it important that students learn to reason multiplicatively in middle school?</a:t>
            </a:r>
          </a:p>
          <a:p>
            <a:endParaRPr lang="en-US" sz="3600" dirty="0"/>
          </a:p>
          <a:p>
            <a:pPr marL="0" indent="0">
              <a:buNone/>
            </a:pPr>
            <a:r>
              <a:rPr lang="en-US" sz="3600" dirty="0"/>
              <a:t>Create a poster that captures your groups’ understanding of how multiplicative thinking manifests itself at your grade level.</a:t>
            </a:r>
          </a:p>
        </p:txBody>
      </p:sp>
      <p:sp>
        <p:nvSpPr>
          <p:cNvPr id="4" name="Title 3"/>
          <p:cNvSpPr>
            <a:spLocks noGrp="1"/>
          </p:cNvSpPr>
          <p:nvPr>
            <p:ph type="title"/>
          </p:nvPr>
        </p:nvSpPr>
        <p:spPr/>
        <p:txBody>
          <a:bodyPr>
            <a:noAutofit/>
          </a:bodyPr>
          <a:lstStyle/>
          <a:p>
            <a:r>
              <a:rPr lang="en-US" sz="2800" b="1" dirty="0"/>
              <a:t>Defining the big idea: </a:t>
            </a:r>
            <a:br>
              <a:rPr lang="en-US" sz="2800" b="1" dirty="0"/>
            </a:br>
            <a:r>
              <a:rPr lang="en-US" sz="2800" b="1" dirty="0"/>
              <a:t>Using multiplicative thinking to reason about ratios and rates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6</a:t>
            </a:fld>
            <a:endParaRPr lang="en-US" dirty="0"/>
          </a:p>
        </p:txBody>
      </p:sp>
      <p:sp>
        <p:nvSpPr>
          <p:cNvPr id="2" name="AutoShape 2" descr="wo-Worms_rev-A.png"/>
          <p:cNvSpPr>
            <a:spLocks noChangeAspect="1" noChangeArrowheads="1"/>
          </p:cNvSpPr>
          <p:nvPr/>
        </p:nvSpPr>
        <p:spPr bwMode="auto">
          <a:xfrm>
            <a:off x="0" y="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4017" b="1629"/>
          <a:stretch/>
        </p:blipFill>
        <p:spPr>
          <a:xfrm>
            <a:off x="418058" y="1412618"/>
            <a:ext cx="4555248" cy="3155968"/>
          </a:xfrm>
          <a:prstGeom prst="rect">
            <a:avLst/>
          </a:prstGeom>
        </p:spPr>
      </p:pic>
      <p:sp>
        <p:nvSpPr>
          <p:cNvPr id="9" name="TextBox 8"/>
          <p:cNvSpPr txBox="1"/>
          <p:nvPr/>
        </p:nvSpPr>
        <p:spPr>
          <a:xfrm>
            <a:off x="418058" y="6184890"/>
            <a:ext cx="2940056"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2, Session 1</a:t>
            </a:r>
          </a:p>
          <a:p>
            <a:r>
              <a:rPr lang="en-US" dirty="0">
                <a:solidFill>
                  <a:schemeClr val="tx1">
                    <a:lumMod val="75000"/>
                  </a:schemeClr>
                </a:solidFill>
                <a:latin typeface="Calibri"/>
                <a:cs typeface="Calibri"/>
              </a:rPr>
              <a:t>Grades 6–9</a:t>
            </a:r>
          </a:p>
        </p:txBody>
      </p:sp>
      <p:sp>
        <p:nvSpPr>
          <p:cNvPr id="10" name="TextBox 9">
            <a:extLst>
              <a:ext uri="{FF2B5EF4-FFF2-40B4-BE49-F238E27FC236}">
                <a16:creationId xmlns:a16="http://schemas.microsoft.com/office/drawing/2014/main" id="{E60EFBAB-451B-6740-A82A-666B94D77BBB}"/>
              </a:ext>
            </a:extLst>
          </p:cNvPr>
          <p:cNvSpPr txBox="1"/>
          <p:nvPr/>
        </p:nvSpPr>
        <p:spPr>
          <a:xfrm>
            <a:off x="116541" y="1921104"/>
            <a:ext cx="307777" cy="2266735"/>
          </a:xfrm>
          <a:prstGeom prst="rect">
            <a:avLst/>
          </a:prstGeom>
          <a:noFill/>
        </p:spPr>
        <p:txBody>
          <a:bodyPr vert="vert270" wrap="square" rtlCol="0">
            <a:spAutoFit/>
          </a:bodyPr>
          <a:lstStyle/>
          <a:p>
            <a:r>
              <a:rPr lang="en-US" sz="800" i="1" dirty="0">
                <a:solidFill>
                  <a:schemeClr val="bg1">
                    <a:lumMod val="75000"/>
                  </a:schemeClr>
                </a:solidFill>
              </a:rPr>
              <a:t>Credit: bazilfoto / iStock / Thinkstocktock</a:t>
            </a:r>
          </a:p>
        </p:txBody>
      </p:sp>
    </p:spTree>
    <p:extLst>
      <p:ext uri="{BB962C8B-B14F-4D97-AF65-F5344CB8AC3E}">
        <p14:creationId xmlns:p14="http://schemas.microsoft.com/office/powerpoint/2010/main" val="1713287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a:buNone/>
            </a:pPr>
            <a:r>
              <a:rPr lang="en-US" dirty="0">
                <a:solidFill>
                  <a:schemeClr val="accent2">
                    <a:lumMod val="10000"/>
                  </a:schemeClr>
                </a:solidFill>
              </a:rPr>
              <a:t>Review each of the posters from grade 6 through Algebra I. As you review the posters, consider the following:</a:t>
            </a:r>
          </a:p>
          <a:p>
            <a:pPr marL="0" indent="0">
              <a:buNone/>
            </a:pPr>
            <a:endParaRPr lang="en-US" dirty="0">
              <a:solidFill>
                <a:schemeClr val="accent2">
                  <a:lumMod val="10000"/>
                </a:schemeClr>
              </a:solidFill>
            </a:endParaRPr>
          </a:p>
          <a:p>
            <a:r>
              <a:rPr lang="en-US" dirty="0">
                <a:solidFill>
                  <a:schemeClr val="accent2">
                    <a:lumMod val="10000"/>
                  </a:schemeClr>
                </a:solidFill>
              </a:rPr>
              <a:t>What do you notice about the posters from each grade level?</a:t>
            </a:r>
          </a:p>
          <a:p>
            <a:r>
              <a:rPr lang="en-US" dirty="0">
                <a:solidFill>
                  <a:schemeClr val="accent2">
                    <a:lumMod val="10000"/>
                  </a:schemeClr>
                </a:solidFill>
              </a:rPr>
              <a:t>Do you see any common ideas across the grade levels?</a:t>
            </a:r>
          </a:p>
          <a:p>
            <a:r>
              <a:rPr lang="en-US" dirty="0">
                <a:solidFill>
                  <a:schemeClr val="accent2">
                    <a:lumMod val="10000"/>
                  </a:schemeClr>
                </a:solidFill>
              </a:rPr>
              <a:t>Do you see evidence of the big idea developing from grade to grade?</a:t>
            </a:r>
          </a:p>
          <a:p>
            <a:r>
              <a:rPr lang="en-US" dirty="0">
                <a:solidFill>
                  <a:schemeClr val="accent2">
                    <a:lumMod val="10000"/>
                  </a:schemeClr>
                </a:solidFill>
              </a:rPr>
              <a:t>Do you see any gaps between grade levels?</a:t>
            </a:r>
          </a:p>
          <a:p>
            <a:endParaRPr lang="en-US" dirty="0"/>
          </a:p>
          <a:p>
            <a:endParaRPr lang="en-US" dirty="0"/>
          </a:p>
        </p:txBody>
      </p:sp>
      <p:sp>
        <p:nvSpPr>
          <p:cNvPr id="4" name="Title 3"/>
          <p:cNvSpPr>
            <a:spLocks noGrp="1"/>
          </p:cNvSpPr>
          <p:nvPr>
            <p:ph type="title"/>
          </p:nvPr>
        </p:nvSpPr>
        <p:spPr/>
        <p:txBody>
          <a:bodyPr/>
          <a:lstStyle/>
          <a:p>
            <a:r>
              <a:rPr lang="en-US" b="1" dirty="0"/>
              <a:t>Defining the big idea: Gallery walk </a:t>
            </a:r>
          </a:p>
        </p:txBody>
      </p:sp>
      <p:sp>
        <p:nvSpPr>
          <p:cNvPr id="6" name="Slide Number Placeholder 5"/>
          <p:cNvSpPr>
            <a:spLocks noGrp="1"/>
          </p:cNvSpPr>
          <p:nvPr>
            <p:ph type="sldNum" sz="quarter" idx="4"/>
          </p:nvPr>
        </p:nvSpPr>
        <p:spPr/>
        <p:txBody>
          <a:bodyPr/>
          <a:lstStyle/>
          <a:p>
            <a:fld id="{4080289E-A2FF-0941-931A-EE1328331F47}" type="slidenum">
              <a:rPr lang="en-US" smtClean="0"/>
              <a:pPr/>
              <a:t>7</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2, Session 1</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4291418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510632"/>
            <a:ext cx="6371807" cy="3903289"/>
          </a:xfrm>
          <a:prstGeom prst="rect">
            <a:avLst/>
          </a:prstGeom>
        </p:spPr>
      </p:pic>
      <p:sp>
        <p:nvSpPr>
          <p:cNvPr id="5" name="Text Placeholder 4"/>
          <p:cNvSpPr>
            <a:spLocks noGrp="1"/>
          </p:cNvSpPr>
          <p:nvPr>
            <p:ph type="body" sz="quarter" idx="10"/>
          </p:nvPr>
        </p:nvSpPr>
        <p:spPr>
          <a:xfrm>
            <a:off x="6673175" y="1124459"/>
            <a:ext cx="5109249" cy="3978267"/>
          </a:xfrm>
        </p:spPr>
        <p:txBody>
          <a:bodyPr/>
          <a:lstStyle/>
          <a:p>
            <a:pPr marL="0" indent="0">
              <a:buNone/>
            </a:pPr>
            <a:r>
              <a:rPr lang="en-US" dirty="0">
                <a:solidFill>
                  <a:srgbClr val="242506"/>
                </a:solidFill>
              </a:rPr>
              <a:t>As a table group, review each of the four tasks on your table. Discuss the mathematics involved in each task. Then order the tasks from grade 6 to Algebra I.</a:t>
            </a:r>
          </a:p>
          <a:p>
            <a:r>
              <a:rPr lang="en-US" dirty="0">
                <a:solidFill>
                  <a:srgbClr val="242506"/>
                </a:solidFill>
              </a:rPr>
              <a:t>What is the math required in each task?</a:t>
            </a:r>
          </a:p>
          <a:p>
            <a:r>
              <a:rPr lang="en-US" dirty="0">
                <a:solidFill>
                  <a:srgbClr val="242506"/>
                </a:solidFill>
              </a:rPr>
              <a:t>How does the required math for each task progress? </a:t>
            </a:r>
          </a:p>
          <a:p>
            <a:pPr marL="0" indent="0">
              <a:buNone/>
            </a:pPr>
            <a:endParaRPr lang="en-US" dirty="0"/>
          </a:p>
          <a:p>
            <a:endParaRPr lang="en-US" dirty="0"/>
          </a:p>
          <a:p>
            <a:endParaRPr lang="en-US" dirty="0"/>
          </a:p>
        </p:txBody>
      </p:sp>
      <p:sp>
        <p:nvSpPr>
          <p:cNvPr id="4" name="Title 3"/>
          <p:cNvSpPr>
            <a:spLocks noGrp="1"/>
          </p:cNvSpPr>
          <p:nvPr>
            <p:ph type="title"/>
          </p:nvPr>
        </p:nvSpPr>
        <p:spPr/>
        <p:txBody>
          <a:bodyPr/>
          <a:lstStyle/>
          <a:p>
            <a:r>
              <a:rPr lang="en-US" b="1" dirty="0"/>
              <a:t>Exploring tasks</a:t>
            </a:r>
          </a:p>
        </p:txBody>
      </p:sp>
      <p:sp>
        <p:nvSpPr>
          <p:cNvPr id="6" name="Slide Number Placeholder 5"/>
          <p:cNvSpPr>
            <a:spLocks noGrp="1"/>
          </p:cNvSpPr>
          <p:nvPr>
            <p:ph type="sldNum" sz="quarter" idx="4"/>
          </p:nvPr>
        </p:nvSpPr>
        <p:spPr/>
        <p:txBody>
          <a:bodyPr/>
          <a:lstStyle/>
          <a:p>
            <a:fld id="{4080289E-A2FF-0941-931A-EE1328331F47}" type="slidenum">
              <a:rPr lang="en-US" smtClean="0"/>
              <a:pPr/>
              <a:t>8</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2, Session 1</a:t>
            </a:r>
          </a:p>
          <a:p>
            <a:r>
              <a:rPr lang="en-US" dirty="0">
                <a:solidFill>
                  <a:schemeClr val="tx1">
                    <a:lumMod val="75000"/>
                  </a:schemeClr>
                </a:solidFill>
                <a:latin typeface="Calibri"/>
                <a:cs typeface="Calibri"/>
              </a:rPr>
              <a:t>Grades 6–9</a:t>
            </a:r>
          </a:p>
        </p:txBody>
      </p:sp>
      <p:sp>
        <p:nvSpPr>
          <p:cNvPr id="3" name="TextBox 2"/>
          <p:cNvSpPr txBox="1"/>
          <p:nvPr/>
        </p:nvSpPr>
        <p:spPr>
          <a:xfrm>
            <a:off x="6673175" y="5102726"/>
            <a:ext cx="4982361" cy="954107"/>
          </a:xfrm>
          <a:prstGeom prst="rect">
            <a:avLst/>
          </a:prstGeom>
          <a:noFill/>
        </p:spPr>
        <p:txBody>
          <a:bodyPr wrap="square" rtlCol="0">
            <a:spAutoFit/>
          </a:bodyPr>
          <a:lstStyle/>
          <a:p>
            <a:r>
              <a:rPr lang="en-US" sz="2800" kern="1200" dirty="0">
                <a:solidFill>
                  <a:srgbClr val="242506"/>
                </a:solidFill>
                <a:latin typeface="Calibri"/>
                <a:ea typeface="Century" charset="0"/>
                <a:cs typeface="Calibri"/>
              </a:rPr>
              <a:t>Use the standards to check the order of the four tasks.</a:t>
            </a:r>
          </a:p>
        </p:txBody>
      </p:sp>
    </p:spTree>
    <p:extLst>
      <p:ext uri="{BB962C8B-B14F-4D97-AF65-F5344CB8AC3E}">
        <p14:creationId xmlns:p14="http://schemas.microsoft.com/office/powerpoint/2010/main" val="397498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0" y="0"/>
            <a:ext cx="12192000" cy="756953"/>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Exploring tasks</a:t>
            </a:r>
            <a:endParaRPr sz="4000" b="1" i="0" u="none" strike="noStrike" cap="none" dirty="0">
              <a:solidFill>
                <a:schemeClr val="lt1"/>
              </a:solidFill>
              <a:latin typeface="Calibri"/>
              <a:ea typeface="Calibri"/>
              <a:cs typeface="Calibri"/>
              <a:sym typeface="Calibri"/>
            </a:endParaRPr>
          </a:p>
        </p:txBody>
      </p:sp>
      <p:graphicFrame>
        <p:nvGraphicFramePr>
          <p:cNvPr id="2" name="Diagram 1"/>
          <p:cNvGraphicFramePr/>
          <p:nvPr>
            <p:extLst>
              <p:ext uri="{D42A27DB-BD31-4B8C-83A1-F6EECF244321}">
                <p14:modId xmlns:p14="http://schemas.microsoft.com/office/powerpoint/2010/main" val="1174303787"/>
              </p:ext>
            </p:extLst>
          </p:nvPr>
        </p:nvGraphicFramePr>
        <p:xfrm>
          <a:off x="398462" y="1193800"/>
          <a:ext cx="11383961" cy="48228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2" name="Shape 5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algn="ctr">
              <a:buSzPct val="25000"/>
            </a:pPr>
            <a:fld id="{00000000-1234-1234-1234-123412341234}" type="slidenum">
              <a:rPr lang="en-US" sz="1600">
                <a:solidFill>
                  <a:srgbClr val="A7A7A7"/>
                </a:solidFill>
                <a:latin typeface="Century"/>
                <a:ea typeface="Century"/>
                <a:cs typeface="Century"/>
                <a:sym typeface="Century"/>
              </a:rPr>
              <a:pPr algn="ctr">
                <a:buSzPct val="25000"/>
              </a:pPr>
              <a:t>9</a:t>
            </a:fld>
            <a:endParaRPr lang="en-US" sz="1600" dirty="0">
              <a:solidFill>
                <a:srgbClr val="A7A7A7"/>
              </a:solidFill>
              <a:latin typeface="Century"/>
              <a:ea typeface="Century"/>
              <a:cs typeface="Century"/>
              <a:sym typeface="Century"/>
            </a:endParaRPr>
          </a:p>
        </p:txBody>
      </p:sp>
    </p:spTree>
    <p:extLst>
      <p:ext uri="{BB962C8B-B14F-4D97-AF65-F5344CB8AC3E}">
        <p14:creationId xmlns:p14="http://schemas.microsoft.com/office/powerpoint/2010/main" val="25625585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ntor Text Option 1">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entor Text 2">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icture with Side Text">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ection">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Mentor Text 2">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7722</TotalTime>
  <Words>2376</Words>
  <Application>Microsoft Macintosh PowerPoint</Application>
  <PresentationFormat>Widescreen</PresentationFormat>
  <Paragraphs>411</Paragraphs>
  <Slides>50</Slides>
  <Notes>45</Notes>
  <HiddenSlides>0</HiddenSlides>
  <MMClips>2</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50</vt:i4>
      </vt:variant>
    </vt:vector>
  </HeadingPairs>
  <TitlesOfParts>
    <vt:vector size="64" baseType="lpstr">
      <vt:lpstr>ヒラギノ角ゴ Pro W3</vt:lpstr>
      <vt:lpstr>Arial</vt:lpstr>
      <vt:lpstr>Calibri</vt:lpstr>
      <vt:lpstr>Century</vt:lpstr>
      <vt:lpstr>Century Schoolbook</vt:lpstr>
      <vt:lpstr>Courier New</vt:lpstr>
      <vt:lpstr>Times New Roman</vt:lpstr>
      <vt:lpstr>Wingdings</vt:lpstr>
      <vt:lpstr>Cover</vt:lpstr>
      <vt:lpstr>Mentor Text Option 1</vt:lpstr>
      <vt:lpstr>Mentor Text 2</vt:lpstr>
      <vt:lpstr>Picture with Side Text</vt:lpstr>
      <vt:lpstr>Section</vt:lpstr>
      <vt:lpstr>1_Mentor Text 2</vt:lpstr>
      <vt:lpstr>Module 2: Multiplicative Thinking: Ratios and Rates Session 0: Setting the Stage for Module 2   Grades 6–9</vt:lpstr>
      <vt:lpstr>The goal of the initiative</vt:lpstr>
      <vt:lpstr>Module 2 goals</vt:lpstr>
      <vt:lpstr>Group norms</vt:lpstr>
      <vt:lpstr>Module 2: Multiplicative Thinking: Ratios and Rates  Session 1: Deepening Mathematical Content Knowledge for Effective Instruction  Grades 6–9</vt:lpstr>
      <vt:lpstr>Defining the big idea:  Using multiplicative thinking to reason about ratios and rates</vt:lpstr>
      <vt:lpstr>Defining the big idea: Gallery walk </vt:lpstr>
      <vt:lpstr>Exploring tasks</vt:lpstr>
      <vt:lpstr>Exploring tasks</vt:lpstr>
      <vt:lpstr>Module 2: Multiplicative Thinking: Ratios and Rates  Session 2: Exploring Coherence in the LSSM  Grades 6–9</vt:lpstr>
      <vt:lpstr>Exploring vertical alignment</vt:lpstr>
      <vt:lpstr>Vertical alignment</vt:lpstr>
      <vt:lpstr>Vertical alignment</vt:lpstr>
      <vt:lpstr>Vertical alignment</vt:lpstr>
      <vt:lpstr>Vertical alignment discussion questions</vt:lpstr>
      <vt:lpstr>Have your thoughts about the big idea changed after studying the standards?  What are the implications for you as you plan instruction?  How does studying the standards in this way make evident the 3 key shifts of focus, coherence, and rigor? </vt:lpstr>
      <vt:lpstr>Module 2: Multiplicative Thinking: Ratios and Rates  Session 3: Key Shifts in Action Through an  EngageNY Lesson  Grades 6–9</vt:lpstr>
      <vt:lpstr>EngageNY module  overview</vt:lpstr>
      <vt:lpstr>Evidence of student engagement in the key shifts</vt:lpstr>
      <vt:lpstr>Learning expectations</vt:lpstr>
      <vt:lpstr>Reviewing proportional relationships</vt:lpstr>
      <vt:lpstr>Identifying proportional and non-proportional relationships </vt:lpstr>
      <vt:lpstr>Gallery walk</vt:lpstr>
      <vt:lpstr>Evidence of student engagement in the key shifts</vt:lpstr>
      <vt:lpstr>Unpacking the EngageNY lesson</vt:lpstr>
      <vt:lpstr>Evidence of the key shifts</vt:lpstr>
      <vt:lpstr>Unpacking the EngageNY lesson</vt:lpstr>
      <vt:lpstr>Module 2: Multiplicative Thinking: Ratios and Rates  Session 4: Instructional Strategies to Improve Curriculum Implementation  Grades 6–9</vt:lpstr>
      <vt:lpstr>Standards for Mathematical Practice K–12</vt:lpstr>
      <vt:lpstr>Exploring modeling with mathematics: Chalk talk</vt:lpstr>
      <vt:lpstr>PowerPoint Presentation</vt:lpstr>
      <vt:lpstr>PowerPoint Presentation</vt:lpstr>
      <vt:lpstr>PowerPoint Presentation</vt:lpstr>
      <vt:lpstr>PowerPoint Presentation</vt:lpstr>
      <vt:lpstr>PowerPoint Presentation</vt:lpstr>
      <vt:lpstr>PowerPoint Presentation</vt:lpstr>
      <vt:lpstr>Exploring modeling with mathematics: Evidence</vt:lpstr>
      <vt:lpstr>Exploring modeling with mathematics: Evidence</vt:lpstr>
      <vt:lpstr>PowerPoint Presentation</vt:lpstr>
      <vt:lpstr>Module 2: Multiplicative Thinking: Ratios and Rates  Session 5: The Role of a Productive Classroom Culture in the EngageNY Curriculum    Grades 6–9</vt:lpstr>
      <vt:lpstr>PowerPoint Presentation</vt:lpstr>
      <vt:lpstr>Persistence and effective effort</vt:lpstr>
      <vt:lpstr>Persistence and effective effort</vt:lpstr>
      <vt:lpstr>Persistence and effective effort</vt:lpstr>
      <vt:lpstr>Persistence and effective effort</vt:lpstr>
      <vt:lpstr>PowerPoint Presentation</vt:lpstr>
      <vt:lpstr>Module 2: Multiplicative Thinking: Ratios and Rates  Module 2 Closing Slides and Participant Evaluation Survey  Grades 6–9</vt:lpstr>
      <vt:lpstr> References</vt:lpstr>
      <vt:lpstr>What to expect in Modules 3, 4, 5, and 6 </vt:lpstr>
      <vt:lpstr> Module evaluation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 Multiplicative Thinking - Ratios and Rates Session 1: Investigating Vertical Alignment   Grades 6 – 9</dc:title>
  <cp:lastModifiedBy>Microsoft Office User</cp:lastModifiedBy>
  <cp:revision>363</cp:revision>
  <cp:lastPrinted>2018-06-05T01:47:41Z</cp:lastPrinted>
  <dcterms:modified xsi:type="dcterms:W3CDTF">2018-11-01T15:18:27Z</dcterms:modified>
</cp:coreProperties>
</file>